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7" r:id="rId6"/>
    <p:sldId id="260" r:id="rId7"/>
    <p:sldId id="263" r:id="rId8"/>
    <p:sldId id="262" r:id="rId9"/>
    <p:sldId id="264" r:id="rId10"/>
    <p:sldId id="265" r:id="rId11"/>
    <p:sldId id="261"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58F"/>
    <a:srgbClr val="5BC2E7"/>
    <a:srgbClr val="C3D200"/>
    <a:srgbClr val="8E3A80"/>
    <a:srgbClr val="00A376"/>
    <a:srgbClr val="ED8B00"/>
    <a:srgbClr val="F9A61A"/>
    <a:srgbClr val="D0DF00"/>
    <a:srgbClr val="404040"/>
    <a:srgbClr val="253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7" autoAdjust="0"/>
    <p:restoredTop sz="62088"/>
  </p:normalViewPr>
  <p:slideViewPr>
    <p:cSldViewPr snapToGrid="0" snapToObjects="1">
      <p:cViewPr>
        <p:scale>
          <a:sx n="75" d="100"/>
          <a:sy n="75" d="100"/>
        </p:scale>
        <p:origin x="107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2CF78-5B1D-8C41-BF16-9DEBAF749F09}"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zh-CN" altLang="en-US"/>
        </a:p>
      </dgm:t>
    </dgm:pt>
    <dgm:pt modelId="{1AEC39C4-AFAA-1E4A-A0D4-6FE39D404B92}">
      <dgm:prSet phldrT="[文本]" custT="1"/>
      <dgm:spPr/>
      <dgm:t>
        <a:bodyPr/>
        <a:lstStyle/>
        <a:p>
          <a:r>
            <a:rPr lang="en-US" altLang="zh-CN" sz="1600" dirty="0"/>
            <a:t>Thread1</a:t>
          </a:r>
          <a:endParaRPr lang="zh-CN" altLang="en-US" sz="1600" dirty="0"/>
        </a:p>
      </dgm:t>
    </dgm:pt>
    <dgm:pt modelId="{37DCA595-DB84-FA4C-AE2C-D1C2B4720AE1}" type="parTrans" cxnId="{E01DC73E-2F3C-D94A-AB8E-1625DD0C0CE7}">
      <dgm:prSet/>
      <dgm:spPr/>
      <dgm:t>
        <a:bodyPr/>
        <a:lstStyle/>
        <a:p>
          <a:endParaRPr lang="zh-CN" altLang="en-US"/>
        </a:p>
      </dgm:t>
    </dgm:pt>
    <dgm:pt modelId="{06CB5A7F-B6F4-FB4F-B777-6653F5788ED5}" type="sibTrans" cxnId="{E01DC73E-2F3C-D94A-AB8E-1625DD0C0CE7}">
      <dgm:prSet custT="1"/>
      <dgm:spPr/>
      <dgm:t>
        <a:bodyPr/>
        <a:lstStyle/>
        <a:p>
          <a:endParaRPr lang="zh-CN" altLang="en-US" sz="1600"/>
        </a:p>
      </dgm:t>
    </dgm:pt>
    <dgm:pt modelId="{F0931BA7-60BA-2A40-B0B8-E343C40F7B9A}">
      <dgm:prSet phldrT="[文本]" custT="1"/>
      <dgm:spPr/>
      <dgm:t>
        <a:bodyPr/>
        <a:lstStyle/>
        <a:p>
          <a:r>
            <a:rPr lang="en-US" altLang="zh-CN" sz="1600" dirty="0"/>
            <a:t>Thread2</a:t>
          </a:r>
          <a:endParaRPr lang="zh-CN" altLang="en-US" sz="1600" dirty="0"/>
        </a:p>
      </dgm:t>
    </dgm:pt>
    <dgm:pt modelId="{A9B4F955-ECD7-9C4E-8E97-D45E7D903601}" type="parTrans" cxnId="{BEE31D76-1538-1643-BEA9-F1343BC8790B}">
      <dgm:prSet/>
      <dgm:spPr/>
      <dgm:t>
        <a:bodyPr/>
        <a:lstStyle/>
        <a:p>
          <a:endParaRPr lang="zh-CN" altLang="en-US"/>
        </a:p>
      </dgm:t>
    </dgm:pt>
    <dgm:pt modelId="{D413E496-4C4A-544E-A53D-87D3E43252D1}" type="sibTrans" cxnId="{BEE31D76-1538-1643-BEA9-F1343BC8790B}">
      <dgm:prSet custT="1"/>
      <dgm:spPr/>
      <dgm:t>
        <a:bodyPr/>
        <a:lstStyle/>
        <a:p>
          <a:endParaRPr lang="zh-CN" altLang="en-US" sz="1600"/>
        </a:p>
      </dgm:t>
    </dgm:pt>
    <dgm:pt modelId="{088F0D54-5606-B241-855D-880568D1C4C7}">
      <dgm:prSet phldrT="[文本]" custT="1"/>
      <dgm:spPr/>
      <dgm:t>
        <a:bodyPr/>
        <a:lstStyle/>
        <a:p>
          <a:r>
            <a:rPr lang="en-US" altLang="zh-CN" sz="1600" dirty="0"/>
            <a:t>Thread N</a:t>
          </a:r>
          <a:endParaRPr lang="zh-CN" altLang="en-US" sz="1600" dirty="0"/>
        </a:p>
      </dgm:t>
    </dgm:pt>
    <dgm:pt modelId="{A09F3ECC-AE74-EA4A-BBA4-0D23B7C3E158}" type="parTrans" cxnId="{DE4FFCF9-6024-2243-AA0C-66FAAF57D552}">
      <dgm:prSet/>
      <dgm:spPr/>
      <dgm:t>
        <a:bodyPr/>
        <a:lstStyle/>
        <a:p>
          <a:endParaRPr lang="zh-CN" altLang="en-US"/>
        </a:p>
      </dgm:t>
    </dgm:pt>
    <dgm:pt modelId="{04AC9100-76DC-D545-A281-E699E2C8BFDF}" type="sibTrans" cxnId="{DE4FFCF9-6024-2243-AA0C-66FAAF57D552}">
      <dgm:prSet/>
      <dgm:spPr/>
      <dgm:t>
        <a:bodyPr/>
        <a:lstStyle/>
        <a:p>
          <a:endParaRPr lang="zh-CN" altLang="en-US"/>
        </a:p>
      </dgm:t>
    </dgm:pt>
    <dgm:pt modelId="{004A866A-5A16-7847-9FDA-D987E802D4D8}">
      <dgm:prSet phldrT="[文本]" custT="1"/>
      <dgm:spPr/>
      <dgm:t>
        <a:bodyPr/>
        <a:lstStyle/>
        <a:p>
          <a:r>
            <a:rPr lang="en-US" altLang="zh-CN" sz="1600" dirty="0"/>
            <a:t>api1</a:t>
          </a:r>
          <a:endParaRPr lang="zh-CN" altLang="en-US" sz="1600" dirty="0"/>
        </a:p>
      </dgm:t>
    </dgm:pt>
    <dgm:pt modelId="{5BB75B48-4924-A54A-A305-F0C85AFF9ACD}" type="parTrans" cxnId="{8141272C-9DB2-B340-88F7-504608E8633B}">
      <dgm:prSet/>
      <dgm:spPr/>
      <dgm:t>
        <a:bodyPr/>
        <a:lstStyle/>
        <a:p>
          <a:endParaRPr lang="zh-CN" altLang="en-US"/>
        </a:p>
      </dgm:t>
    </dgm:pt>
    <dgm:pt modelId="{CBFD4F34-AE13-DD4C-B49A-77FEA057AA32}" type="sibTrans" cxnId="{8141272C-9DB2-B340-88F7-504608E8633B}">
      <dgm:prSet/>
      <dgm:spPr/>
      <dgm:t>
        <a:bodyPr/>
        <a:lstStyle/>
        <a:p>
          <a:endParaRPr lang="zh-CN" altLang="en-US"/>
        </a:p>
      </dgm:t>
    </dgm:pt>
    <dgm:pt modelId="{E81BD794-C03A-9248-AA24-3720BF462B89}">
      <dgm:prSet phldrT="[文本]" custT="1"/>
      <dgm:spPr/>
      <dgm:t>
        <a:bodyPr/>
        <a:lstStyle/>
        <a:p>
          <a:r>
            <a:rPr lang="en-US" altLang="zh-CN" sz="1600" dirty="0"/>
            <a:t>api2</a:t>
          </a:r>
          <a:endParaRPr lang="zh-CN" altLang="en-US" sz="1600" dirty="0"/>
        </a:p>
      </dgm:t>
    </dgm:pt>
    <dgm:pt modelId="{11370CD4-04E6-7F4B-B75D-6AB1E048EACC}" type="parTrans" cxnId="{2D37F81D-DAF7-8041-9FF1-4478453C69E5}">
      <dgm:prSet/>
      <dgm:spPr/>
      <dgm:t>
        <a:bodyPr/>
        <a:lstStyle/>
        <a:p>
          <a:endParaRPr lang="zh-CN" altLang="en-US"/>
        </a:p>
      </dgm:t>
    </dgm:pt>
    <dgm:pt modelId="{1231A653-3105-3845-9F0E-B06DFF7A0B99}" type="sibTrans" cxnId="{2D37F81D-DAF7-8041-9FF1-4478453C69E5}">
      <dgm:prSet/>
      <dgm:spPr/>
      <dgm:t>
        <a:bodyPr/>
        <a:lstStyle/>
        <a:p>
          <a:endParaRPr lang="zh-CN" altLang="en-US"/>
        </a:p>
      </dgm:t>
    </dgm:pt>
    <dgm:pt modelId="{C3938288-FB11-8249-88AA-6DB856B3720C}">
      <dgm:prSet phldrT="[文本]" custT="1"/>
      <dgm:spPr/>
      <dgm:t>
        <a:bodyPr/>
        <a:lstStyle/>
        <a:p>
          <a:r>
            <a:rPr lang="en-US" altLang="zh-CN" sz="1600" dirty="0"/>
            <a:t>...</a:t>
          </a:r>
          <a:endParaRPr lang="zh-CN" altLang="en-US" sz="1600" dirty="0"/>
        </a:p>
      </dgm:t>
    </dgm:pt>
    <dgm:pt modelId="{B3BB6C9D-40C9-124F-A880-A260FC099FBD}" type="parTrans" cxnId="{E7C99908-BEBF-A044-9550-50E51F7896FE}">
      <dgm:prSet/>
      <dgm:spPr/>
      <dgm:t>
        <a:bodyPr/>
        <a:lstStyle/>
        <a:p>
          <a:endParaRPr lang="zh-CN" altLang="en-US"/>
        </a:p>
      </dgm:t>
    </dgm:pt>
    <dgm:pt modelId="{EC226EC3-C9FD-0146-A2A5-FD76B6F68AA8}" type="sibTrans" cxnId="{E7C99908-BEBF-A044-9550-50E51F7896FE}">
      <dgm:prSet/>
      <dgm:spPr/>
      <dgm:t>
        <a:bodyPr/>
        <a:lstStyle/>
        <a:p>
          <a:endParaRPr lang="zh-CN" altLang="en-US"/>
        </a:p>
      </dgm:t>
    </dgm:pt>
    <dgm:pt modelId="{37EAAA07-C35F-6D4B-9371-9C3401A08090}">
      <dgm:prSet phldrT="[文本]" custT="1"/>
      <dgm:spPr/>
      <dgm:t>
        <a:bodyPr/>
        <a:lstStyle/>
        <a:p>
          <a:r>
            <a:rPr lang="en-US" altLang="zh-CN" sz="1600" dirty="0"/>
            <a:t>api n</a:t>
          </a:r>
          <a:endParaRPr lang="zh-CN" altLang="en-US" sz="1600" dirty="0"/>
        </a:p>
      </dgm:t>
    </dgm:pt>
    <dgm:pt modelId="{9136E00B-C489-604D-98A1-AF0B2B237114}" type="parTrans" cxnId="{A977C092-6BF3-A545-9EC8-3CE038FBB108}">
      <dgm:prSet/>
      <dgm:spPr/>
      <dgm:t>
        <a:bodyPr/>
        <a:lstStyle/>
        <a:p>
          <a:endParaRPr lang="zh-CN" altLang="en-US"/>
        </a:p>
      </dgm:t>
    </dgm:pt>
    <dgm:pt modelId="{2810B02E-268F-BC49-819C-12D67115F93B}" type="sibTrans" cxnId="{A977C092-6BF3-A545-9EC8-3CE038FBB108}">
      <dgm:prSet/>
      <dgm:spPr/>
      <dgm:t>
        <a:bodyPr/>
        <a:lstStyle/>
        <a:p>
          <a:endParaRPr lang="zh-CN" altLang="en-US"/>
        </a:p>
      </dgm:t>
    </dgm:pt>
    <dgm:pt modelId="{4E29C5D7-E797-E249-B78F-9EF78A1433B9}">
      <dgm:prSet phldrT="[文本]" custT="1"/>
      <dgm:spPr/>
      <dgm:t>
        <a:bodyPr/>
        <a:lstStyle/>
        <a:p>
          <a:r>
            <a:rPr lang="en-US" altLang="zh-CN" sz="1600" dirty="0"/>
            <a:t>param1</a:t>
          </a:r>
          <a:endParaRPr lang="zh-CN" altLang="en-US" sz="1600" dirty="0"/>
        </a:p>
      </dgm:t>
    </dgm:pt>
    <dgm:pt modelId="{40A93D21-C4C5-C148-8A00-DDB569F46776}" type="parTrans" cxnId="{CD16E5B0-01E4-0D43-83C0-55D2BA581641}">
      <dgm:prSet/>
      <dgm:spPr/>
      <dgm:t>
        <a:bodyPr/>
        <a:lstStyle/>
        <a:p>
          <a:endParaRPr lang="zh-CN" altLang="en-US"/>
        </a:p>
      </dgm:t>
    </dgm:pt>
    <dgm:pt modelId="{1DECEE75-0EFC-2F42-97CE-CEB90C5A42C1}" type="sibTrans" cxnId="{CD16E5B0-01E4-0D43-83C0-55D2BA581641}">
      <dgm:prSet/>
      <dgm:spPr/>
      <dgm:t>
        <a:bodyPr/>
        <a:lstStyle/>
        <a:p>
          <a:endParaRPr lang="zh-CN" altLang="en-US"/>
        </a:p>
      </dgm:t>
    </dgm:pt>
    <dgm:pt modelId="{8BE0C182-E073-5248-B200-BF3E334FF220}">
      <dgm:prSet phldrT="[文本]" custT="1"/>
      <dgm:spPr/>
      <dgm:t>
        <a:bodyPr/>
        <a:lstStyle/>
        <a:p>
          <a:r>
            <a:rPr lang="en-US" altLang="zh-CN" sz="1600" dirty="0"/>
            <a:t>param1</a:t>
          </a:r>
          <a:endParaRPr lang="zh-CN" altLang="en-US" sz="1600" dirty="0"/>
        </a:p>
      </dgm:t>
    </dgm:pt>
    <dgm:pt modelId="{E1CD0CC7-B148-3E46-A5A7-A6B4F06966E5}" type="parTrans" cxnId="{041EAD1B-8D14-3A4F-AA4A-AA9FF70B1133}">
      <dgm:prSet/>
      <dgm:spPr/>
      <dgm:t>
        <a:bodyPr/>
        <a:lstStyle/>
        <a:p>
          <a:endParaRPr lang="zh-CN" altLang="en-US"/>
        </a:p>
      </dgm:t>
    </dgm:pt>
    <dgm:pt modelId="{1CEC2D98-A927-F746-B022-691E665E2335}" type="sibTrans" cxnId="{041EAD1B-8D14-3A4F-AA4A-AA9FF70B1133}">
      <dgm:prSet/>
      <dgm:spPr/>
      <dgm:t>
        <a:bodyPr/>
        <a:lstStyle/>
        <a:p>
          <a:endParaRPr lang="zh-CN" altLang="en-US"/>
        </a:p>
      </dgm:t>
    </dgm:pt>
    <dgm:pt modelId="{7497FCAA-43D0-4248-9928-2158411BC2D5}">
      <dgm:prSet phldrT="[文本]" custT="1"/>
      <dgm:spPr/>
      <dgm:t>
        <a:bodyPr/>
        <a:lstStyle/>
        <a:p>
          <a:r>
            <a:rPr lang="en-US" altLang="zh-CN" sz="1600" dirty="0"/>
            <a:t>param2</a:t>
          </a:r>
          <a:endParaRPr lang="zh-CN" altLang="en-US" sz="1600" dirty="0"/>
        </a:p>
      </dgm:t>
    </dgm:pt>
    <dgm:pt modelId="{0CAE14D3-C6CE-7247-AC04-4308604E66D0}" type="parTrans" cxnId="{EB15BE32-569F-0545-85F4-DAF1CF6DFEFB}">
      <dgm:prSet/>
      <dgm:spPr/>
      <dgm:t>
        <a:bodyPr/>
        <a:lstStyle/>
        <a:p>
          <a:endParaRPr lang="zh-CN" altLang="en-US"/>
        </a:p>
      </dgm:t>
    </dgm:pt>
    <dgm:pt modelId="{F7C757E6-1F81-194C-8C08-0DC4B68BFD4F}" type="sibTrans" cxnId="{EB15BE32-569F-0545-85F4-DAF1CF6DFEFB}">
      <dgm:prSet/>
      <dgm:spPr/>
      <dgm:t>
        <a:bodyPr/>
        <a:lstStyle/>
        <a:p>
          <a:endParaRPr lang="zh-CN" altLang="en-US"/>
        </a:p>
      </dgm:t>
    </dgm:pt>
    <dgm:pt modelId="{318C3D75-F1BB-E94C-8ABB-6667168354B4}">
      <dgm:prSet phldrT="[文本]" custT="1"/>
      <dgm:spPr/>
      <dgm:t>
        <a:bodyPr/>
        <a:lstStyle/>
        <a:p>
          <a:r>
            <a:rPr lang="en-US" altLang="zh-CN" sz="1600" dirty="0"/>
            <a:t>...</a:t>
          </a:r>
          <a:endParaRPr lang="zh-CN" altLang="en-US" sz="1600" dirty="0"/>
        </a:p>
      </dgm:t>
    </dgm:pt>
    <dgm:pt modelId="{968E6B6D-F51E-0B40-BAD6-55F3EB0B9B15}" type="parTrans" cxnId="{1C4492B3-7215-D94A-8A46-86547EC01B20}">
      <dgm:prSet/>
      <dgm:spPr/>
      <dgm:t>
        <a:bodyPr/>
        <a:lstStyle/>
        <a:p>
          <a:endParaRPr lang="zh-CN" altLang="en-US"/>
        </a:p>
      </dgm:t>
    </dgm:pt>
    <dgm:pt modelId="{3DCFEAC0-6C35-5744-AF85-96AE68C97EDB}" type="sibTrans" cxnId="{1C4492B3-7215-D94A-8A46-86547EC01B20}">
      <dgm:prSet/>
      <dgm:spPr/>
      <dgm:t>
        <a:bodyPr/>
        <a:lstStyle/>
        <a:p>
          <a:endParaRPr lang="zh-CN" altLang="en-US"/>
        </a:p>
      </dgm:t>
    </dgm:pt>
    <dgm:pt modelId="{D9040138-ACAE-3645-BEF0-BA74BCA51A99}">
      <dgm:prSet phldrT="[文本]" custT="1"/>
      <dgm:spPr/>
      <dgm:t>
        <a:bodyPr/>
        <a:lstStyle/>
        <a:p>
          <a:r>
            <a:rPr lang="en-US" altLang="zh-CN" sz="1600" dirty="0"/>
            <a:t>api1</a:t>
          </a:r>
          <a:endParaRPr lang="zh-CN" altLang="en-US" sz="1600" dirty="0"/>
        </a:p>
      </dgm:t>
    </dgm:pt>
    <dgm:pt modelId="{44EF7C92-3899-A04A-B046-D45B97FD8DF7}" type="parTrans" cxnId="{A205F3D7-83BF-0D4F-A110-ED44F423C40F}">
      <dgm:prSet/>
      <dgm:spPr/>
      <dgm:t>
        <a:bodyPr/>
        <a:lstStyle/>
        <a:p>
          <a:endParaRPr lang="zh-CN" altLang="en-US"/>
        </a:p>
      </dgm:t>
    </dgm:pt>
    <dgm:pt modelId="{0181D3C1-EDC0-1946-97D9-2FE51F0348D0}" type="sibTrans" cxnId="{A205F3D7-83BF-0D4F-A110-ED44F423C40F}">
      <dgm:prSet/>
      <dgm:spPr/>
      <dgm:t>
        <a:bodyPr/>
        <a:lstStyle/>
        <a:p>
          <a:endParaRPr lang="zh-CN" altLang="en-US"/>
        </a:p>
      </dgm:t>
    </dgm:pt>
    <dgm:pt modelId="{B8267C39-7418-F049-AA5E-183F00D4226B}">
      <dgm:prSet phldrT="[文本]" custT="1"/>
      <dgm:spPr/>
      <dgm:t>
        <a:bodyPr/>
        <a:lstStyle/>
        <a:p>
          <a:r>
            <a:rPr lang="en-US" altLang="zh-CN" sz="1600" dirty="0"/>
            <a:t>param1</a:t>
          </a:r>
          <a:endParaRPr lang="zh-CN" altLang="en-US" sz="1600" dirty="0"/>
        </a:p>
      </dgm:t>
    </dgm:pt>
    <dgm:pt modelId="{33204171-94C7-204C-B622-7585FD4E3D15}" type="parTrans" cxnId="{1257D210-2B01-6B48-AABE-C615DA1AE8F9}">
      <dgm:prSet/>
      <dgm:spPr/>
      <dgm:t>
        <a:bodyPr/>
        <a:lstStyle/>
        <a:p>
          <a:endParaRPr lang="zh-CN" altLang="en-US"/>
        </a:p>
      </dgm:t>
    </dgm:pt>
    <dgm:pt modelId="{AA1FCB4C-F118-EC47-80AC-A437B27484DE}" type="sibTrans" cxnId="{1257D210-2B01-6B48-AABE-C615DA1AE8F9}">
      <dgm:prSet/>
      <dgm:spPr/>
      <dgm:t>
        <a:bodyPr/>
        <a:lstStyle/>
        <a:p>
          <a:endParaRPr lang="zh-CN" altLang="en-US"/>
        </a:p>
      </dgm:t>
    </dgm:pt>
    <dgm:pt modelId="{6BD3FE5E-691A-0645-87B4-EFA2EFCBD800}">
      <dgm:prSet phldrT="[文本]" custT="1"/>
      <dgm:spPr/>
      <dgm:t>
        <a:bodyPr/>
        <a:lstStyle/>
        <a:p>
          <a:r>
            <a:rPr lang="en-US" altLang="zh-CN" sz="1600" dirty="0"/>
            <a:t>api2</a:t>
          </a:r>
          <a:endParaRPr lang="zh-CN" altLang="en-US" sz="1600" dirty="0"/>
        </a:p>
      </dgm:t>
    </dgm:pt>
    <dgm:pt modelId="{273155BB-7895-674B-81AB-A2C60EF518DB}" type="parTrans" cxnId="{4E4217EF-CD79-0B49-A060-89BDF0DBAB28}">
      <dgm:prSet/>
      <dgm:spPr/>
      <dgm:t>
        <a:bodyPr/>
        <a:lstStyle/>
        <a:p>
          <a:endParaRPr lang="zh-CN" altLang="en-US"/>
        </a:p>
      </dgm:t>
    </dgm:pt>
    <dgm:pt modelId="{BAC5877A-E10E-384D-ABC4-73B9AAD4DAFD}" type="sibTrans" cxnId="{4E4217EF-CD79-0B49-A060-89BDF0DBAB28}">
      <dgm:prSet/>
      <dgm:spPr/>
      <dgm:t>
        <a:bodyPr/>
        <a:lstStyle/>
        <a:p>
          <a:endParaRPr lang="zh-CN" altLang="en-US"/>
        </a:p>
      </dgm:t>
    </dgm:pt>
    <dgm:pt modelId="{2320ABF6-7DBD-194F-97CA-C4E453DAF8B7}">
      <dgm:prSet phldrT="[文本]" custT="1"/>
      <dgm:spPr/>
      <dgm:t>
        <a:bodyPr/>
        <a:lstStyle/>
        <a:p>
          <a:r>
            <a:rPr lang="en-US" altLang="zh-CN" sz="1600" dirty="0"/>
            <a:t>param1</a:t>
          </a:r>
          <a:endParaRPr lang="zh-CN" altLang="en-US" sz="1600" dirty="0"/>
        </a:p>
      </dgm:t>
    </dgm:pt>
    <dgm:pt modelId="{68F6DB4F-FD3F-A34B-A138-8E68F5B25C9D}" type="parTrans" cxnId="{9BA40B04-445A-774C-8A2C-95010624ECD7}">
      <dgm:prSet/>
      <dgm:spPr/>
      <dgm:t>
        <a:bodyPr/>
        <a:lstStyle/>
        <a:p>
          <a:endParaRPr lang="zh-CN" altLang="en-US"/>
        </a:p>
      </dgm:t>
    </dgm:pt>
    <dgm:pt modelId="{29B904D8-CBFE-3F46-85FC-F449AFECE230}" type="sibTrans" cxnId="{9BA40B04-445A-774C-8A2C-95010624ECD7}">
      <dgm:prSet/>
      <dgm:spPr/>
      <dgm:t>
        <a:bodyPr/>
        <a:lstStyle/>
        <a:p>
          <a:endParaRPr lang="zh-CN" altLang="en-US"/>
        </a:p>
      </dgm:t>
    </dgm:pt>
    <dgm:pt modelId="{A56A88CA-53E5-1349-97E3-F6EC6F3BA2B7}">
      <dgm:prSet phldrT="[文本]" custT="1"/>
      <dgm:spPr/>
      <dgm:t>
        <a:bodyPr/>
        <a:lstStyle/>
        <a:p>
          <a:r>
            <a:rPr lang="en-US" altLang="zh-CN" sz="1600" dirty="0"/>
            <a:t>param2</a:t>
          </a:r>
          <a:endParaRPr lang="zh-CN" altLang="en-US" sz="1600" dirty="0"/>
        </a:p>
      </dgm:t>
    </dgm:pt>
    <dgm:pt modelId="{66E329A2-FFFC-A54D-8BA8-1228A1D14F74}" type="parTrans" cxnId="{C42CBD64-CEA3-0147-8CD5-1B5CEB5ABEB9}">
      <dgm:prSet/>
      <dgm:spPr/>
      <dgm:t>
        <a:bodyPr/>
        <a:lstStyle/>
        <a:p>
          <a:endParaRPr lang="zh-CN" altLang="en-US"/>
        </a:p>
      </dgm:t>
    </dgm:pt>
    <dgm:pt modelId="{99B6235D-A860-304B-9AAE-41B1E1407AD9}" type="sibTrans" cxnId="{C42CBD64-CEA3-0147-8CD5-1B5CEB5ABEB9}">
      <dgm:prSet/>
      <dgm:spPr/>
      <dgm:t>
        <a:bodyPr/>
        <a:lstStyle/>
        <a:p>
          <a:endParaRPr lang="zh-CN" altLang="en-US"/>
        </a:p>
      </dgm:t>
    </dgm:pt>
    <dgm:pt modelId="{2199C2D4-9CB6-1C4F-A24B-E2165641C6C9}">
      <dgm:prSet phldrT="[文本]" custT="1"/>
      <dgm:spPr/>
      <dgm:t>
        <a:bodyPr/>
        <a:lstStyle/>
        <a:p>
          <a:r>
            <a:rPr lang="en-US" altLang="zh-CN" sz="1600" dirty="0"/>
            <a:t>...</a:t>
          </a:r>
          <a:endParaRPr lang="zh-CN" altLang="en-US" sz="1600" dirty="0"/>
        </a:p>
      </dgm:t>
    </dgm:pt>
    <dgm:pt modelId="{C894BA08-EB08-124F-A7B2-AB0BB3662B6A}" type="parTrans" cxnId="{63350500-A813-864E-B3BA-095C6C922A4C}">
      <dgm:prSet/>
      <dgm:spPr/>
      <dgm:t>
        <a:bodyPr/>
        <a:lstStyle/>
        <a:p>
          <a:endParaRPr lang="zh-CN" altLang="en-US"/>
        </a:p>
      </dgm:t>
    </dgm:pt>
    <dgm:pt modelId="{8331A41D-CA4E-2944-8785-878DF1D29466}" type="sibTrans" cxnId="{63350500-A813-864E-B3BA-095C6C922A4C}">
      <dgm:prSet/>
      <dgm:spPr/>
      <dgm:t>
        <a:bodyPr/>
        <a:lstStyle/>
        <a:p>
          <a:endParaRPr lang="zh-CN" altLang="en-US"/>
        </a:p>
      </dgm:t>
    </dgm:pt>
    <dgm:pt modelId="{C3D77658-D089-D845-9888-D379A8802862}">
      <dgm:prSet phldrT="[文本]" custT="1"/>
      <dgm:spPr/>
      <dgm:t>
        <a:bodyPr/>
        <a:lstStyle/>
        <a:p>
          <a:r>
            <a:rPr lang="en-US" altLang="zh-CN" sz="1600" dirty="0"/>
            <a:t>...</a:t>
          </a:r>
          <a:endParaRPr lang="zh-CN" altLang="en-US" sz="1600" dirty="0"/>
        </a:p>
      </dgm:t>
    </dgm:pt>
    <dgm:pt modelId="{2D69FFA9-7288-DA4D-87EF-9FF393884454}" type="parTrans" cxnId="{111C24CF-8845-9B42-A23E-F7E3DE06A615}">
      <dgm:prSet/>
      <dgm:spPr/>
      <dgm:t>
        <a:bodyPr/>
        <a:lstStyle/>
        <a:p>
          <a:endParaRPr lang="zh-CN" altLang="en-US"/>
        </a:p>
      </dgm:t>
    </dgm:pt>
    <dgm:pt modelId="{EA82BD5C-BF70-904B-B932-3F7F0BA6647C}" type="sibTrans" cxnId="{111C24CF-8845-9B42-A23E-F7E3DE06A615}">
      <dgm:prSet/>
      <dgm:spPr/>
      <dgm:t>
        <a:bodyPr/>
        <a:lstStyle/>
        <a:p>
          <a:endParaRPr lang="zh-CN" altLang="en-US"/>
        </a:p>
      </dgm:t>
    </dgm:pt>
    <dgm:pt modelId="{01FD1144-2256-E440-A63E-843455D8C644}">
      <dgm:prSet phldrT="[文本]" custT="1"/>
      <dgm:spPr/>
      <dgm:t>
        <a:bodyPr/>
        <a:lstStyle/>
        <a:p>
          <a:r>
            <a:rPr lang="en-US" altLang="zh-CN" sz="1600" dirty="0"/>
            <a:t>api n</a:t>
          </a:r>
          <a:endParaRPr lang="zh-CN" altLang="en-US" sz="1600" dirty="0"/>
        </a:p>
      </dgm:t>
    </dgm:pt>
    <dgm:pt modelId="{7F14A011-91AA-C04F-B216-A08749022808}" type="parTrans" cxnId="{859A42E7-A112-FE49-AE52-FE1AF55B356D}">
      <dgm:prSet/>
      <dgm:spPr/>
      <dgm:t>
        <a:bodyPr/>
        <a:lstStyle/>
        <a:p>
          <a:endParaRPr lang="zh-CN" altLang="en-US"/>
        </a:p>
      </dgm:t>
    </dgm:pt>
    <dgm:pt modelId="{A69FDD87-29AF-194D-9D20-6A518972CE72}" type="sibTrans" cxnId="{859A42E7-A112-FE49-AE52-FE1AF55B356D}">
      <dgm:prSet/>
      <dgm:spPr/>
      <dgm:t>
        <a:bodyPr/>
        <a:lstStyle/>
        <a:p>
          <a:endParaRPr lang="zh-CN" altLang="en-US"/>
        </a:p>
      </dgm:t>
    </dgm:pt>
    <dgm:pt modelId="{72516B86-202F-4046-AF61-B1EE59222685}">
      <dgm:prSet phldrT="[文本]" custT="1"/>
      <dgm:spPr/>
      <dgm:t>
        <a:bodyPr/>
        <a:lstStyle/>
        <a:p>
          <a:r>
            <a:rPr lang="en-US" altLang="zh-CN" sz="1600" dirty="0"/>
            <a:t>api1</a:t>
          </a:r>
          <a:endParaRPr lang="zh-CN" altLang="en-US" sz="1600" dirty="0"/>
        </a:p>
      </dgm:t>
    </dgm:pt>
    <dgm:pt modelId="{91561EC7-C35D-E341-A1D9-96668D007D50}" type="parTrans" cxnId="{7C11FE25-4B89-9048-8E5E-D5BE72D64591}">
      <dgm:prSet/>
      <dgm:spPr/>
      <dgm:t>
        <a:bodyPr/>
        <a:lstStyle/>
        <a:p>
          <a:endParaRPr lang="zh-CN" altLang="en-US"/>
        </a:p>
      </dgm:t>
    </dgm:pt>
    <dgm:pt modelId="{7BBC3A27-551D-024E-826B-A6EC056D69AA}" type="sibTrans" cxnId="{7C11FE25-4B89-9048-8E5E-D5BE72D64591}">
      <dgm:prSet/>
      <dgm:spPr/>
      <dgm:t>
        <a:bodyPr/>
        <a:lstStyle/>
        <a:p>
          <a:endParaRPr lang="zh-CN" altLang="en-US"/>
        </a:p>
      </dgm:t>
    </dgm:pt>
    <dgm:pt modelId="{0E6812ED-FA97-B943-894A-DB649C709C30}">
      <dgm:prSet phldrT="[文本]" custT="1"/>
      <dgm:spPr/>
      <dgm:t>
        <a:bodyPr/>
        <a:lstStyle/>
        <a:p>
          <a:r>
            <a:rPr lang="en-US" altLang="zh-CN" sz="1600" dirty="0"/>
            <a:t>param1</a:t>
          </a:r>
          <a:endParaRPr lang="zh-CN" altLang="en-US" sz="1600" dirty="0"/>
        </a:p>
      </dgm:t>
    </dgm:pt>
    <dgm:pt modelId="{6F385BF1-1584-4248-8388-3E588F454085}" type="parTrans" cxnId="{881DD74C-0A33-F049-AB26-98DBCBDE779C}">
      <dgm:prSet/>
      <dgm:spPr/>
      <dgm:t>
        <a:bodyPr/>
        <a:lstStyle/>
        <a:p>
          <a:endParaRPr lang="zh-CN" altLang="en-US"/>
        </a:p>
      </dgm:t>
    </dgm:pt>
    <dgm:pt modelId="{A41C6A91-BCFA-2B44-BAB6-68060258EAA9}" type="sibTrans" cxnId="{881DD74C-0A33-F049-AB26-98DBCBDE779C}">
      <dgm:prSet/>
      <dgm:spPr/>
      <dgm:t>
        <a:bodyPr/>
        <a:lstStyle/>
        <a:p>
          <a:endParaRPr lang="zh-CN" altLang="en-US"/>
        </a:p>
      </dgm:t>
    </dgm:pt>
    <dgm:pt modelId="{E9EDEE21-F794-B640-A639-74A25D0D60EC}">
      <dgm:prSet phldrT="[文本]" custT="1"/>
      <dgm:spPr/>
      <dgm:t>
        <a:bodyPr/>
        <a:lstStyle/>
        <a:p>
          <a:r>
            <a:rPr lang="en-US" altLang="zh-CN" sz="1600" dirty="0"/>
            <a:t>api2</a:t>
          </a:r>
          <a:endParaRPr lang="zh-CN" altLang="en-US" sz="1600" dirty="0"/>
        </a:p>
      </dgm:t>
    </dgm:pt>
    <dgm:pt modelId="{FE09270E-4D47-164F-A482-B72A9761B43D}" type="parTrans" cxnId="{2E6B4338-2D4A-8041-93CB-5DC00F448E2E}">
      <dgm:prSet/>
      <dgm:spPr/>
      <dgm:t>
        <a:bodyPr/>
        <a:lstStyle/>
        <a:p>
          <a:endParaRPr lang="zh-CN" altLang="en-US"/>
        </a:p>
      </dgm:t>
    </dgm:pt>
    <dgm:pt modelId="{077FEF54-BC12-8E48-9C55-AFCFD85532BC}" type="sibTrans" cxnId="{2E6B4338-2D4A-8041-93CB-5DC00F448E2E}">
      <dgm:prSet/>
      <dgm:spPr/>
      <dgm:t>
        <a:bodyPr/>
        <a:lstStyle/>
        <a:p>
          <a:endParaRPr lang="zh-CN" altLang="en-US"/>
        </a:p>
      </dgm:t>
    </dgm:pt>
    <dgm:pt modelId="{9853202C-29BD-174E-A82E-B2031AAD46BB}">
      <dgm:prSet phldrT="[文本]" custT="1"/>
      <dgm:spPr/>
      <dgm:t>
        <a:bodyPr/>
        <a:lstStyle/>
        <a:p>
          <a:r>
            <a:rPr lang="en-US" altLang="zh-CN" sz="1600" dirty="0"/>
            <a:t>param1</a:t>
          </a:r>
          <a:endParaRPr lang="zh-CN" altLang="en-US" sz="1600" dirty="0"/>
        </a:p>
      </dgm:t>
    </dgm:pt>
    <dgm:pt modelId="{222DB0F8-016C-734A-967E-29E2C9A8B8D1}" type="parTrans" cxnId="{4D44F5E9-29EE-C345-AF01-4A1E85C0CF1B}">
      <dgm:prSet/>
      <dgm:spPr/>
      <dgm:t>
        <a:bodyPr/>
        <a:lstStyle/>
        <a:p>
          <a:endParaRPr lang="zh-CN" altLang="en-US"/>
        </a:p>
      </dgm:t>
    </dgm:pt>
    <dgm:pt modelId="{0D440B47-1A62-C344-A3EE-EC5F8EE4E74B}" type="sibTrans" cxnId="{4D44F5E9-29EE-C345-AF01-4A1E85C0CF1B}">
      <dgm:prSet/>
      <dgm:spPr/>
      <dgm:t>
        <a:bodyPr/>
        <a:lstStyle/>
        <a:p>
          <a:endParaRPr lang="zh-CN" altLang="en-US"/>
        </a:p>
      </dgm:t>
    </dgm:pt>
    <dgm:pt modelId="{F8A2B533-395B-CB40-B141-BCF5D8ED2014}">
      <dgm:prSet phldrT="[文本]" custT="1"/>
      <dgm:spPr/>
      <dgm:t>
        <a:bodyPr/>
        <a:lstStyle/>
        <a:p>
          <a:r>
            <a:rPr lang="en-US" altLang="zh-CN" sz="1600" dirty="0"/>
            <a:t>param2</a:t>
          </a:r>
          <a:endParaRPr lang="zh-CN" altLang="en-US" sz="1600" dirty="0"/>
        </a:p>
      </dgm:t>
    </dgm:pt>
    <dgm:pt modelId="{F350FA8F-0EA2-1048-901A-CC0E4D1B01E6}" type="parTrans" cxnId="{AD5A0119-451E-8C45-842F-841D385AE4FD}">
      <dgm:prSet/>
      <dgm:spPr/>
      <dgm:t>
        <a:bodyPr/>
        <a:lstStyle/>
        <a:p>
          <a:endParaRPr lang="zh-CN" altLang="en-US"/>
        </a:p>
      </dgm:t>
    </dgm:pt>
    <dgm:pt modelId="{D3B6C25F-0691-C34E-85A2-9D873660C9ED}" type="sibTrans" cxnId="{AD5A0119-451E-8C45-842F-841D385AE4FD}">
      <dgm:prSet/>
      <dgm:spPr/>
      <dgm:t>
        <a:bodyPr/>
        <a:lstStyle/>
        <a:p>
          <a:endParaRPr lang="zh-CN" altLang="en-US"/>
        </a:p>
      </dgm:t>
    </dgm:pt>
    <dgm:pt modelId="{B385F587-1597-7740-BD1E-16262D7C0350}">
      <dgm:prSet phldrT="[文本]" custT="1"/>
      <dgm:spPr/>
      <dgm:t>
        <a:bodyPr/>
        <a:lstStyle/>
        <a:p>
          <a:r>
            <a:rPr lang="en-US" altLang="zh-CN" sz="1600" dirty="0"/>
            <a:t>...</a:t>
          </a:r>
          <a:endParaRPr lang="zh-CN" altLang="en-US" sz="1600" dirty="0"/>
        </a:p>
      </dgm:t>
    </dgm:pt>
    <dgm:pt modelId="{A11653A3-FAD4-3846-ABF9-F4737E1FC387}" type="parTrans" cxnId="{BB43449C-2B0F-184B-88BC-B99020730E89}">
      <dgm:prSet/>
      <dgm:spPr/>
      <dgm:t>
        <a:bodyPr/>
        <a:lstStyle/>
        <a:p>
          <a:endParaRPr lang="zh-CN" altLang="en-US"/>
        </a:p>
      </dgm:t>
    </dgm:pt>
    <dgm:pt modelId="{1EB3ACB7-D218-CA4E-82AE-073966348FD9}" type="sibTrans" cxnId="{BB43449C-2B0F-184B-88BC-B99020730E89}">
      <dgm:prSet/>
      <dgm:spPr/>
      <dgm:t>
        <a:bodyPr/>
        <a:lstStyle/>
        <a:p>
          <a:endParaRPr lang="zh-CN" altLang="en-US"/>
        </a:p>
      </dgm:t>
    </dgm:pt>
    <dgm:pt modelId="{F597E335-AC53-3A45-A0A3-53A831FAB401}">
      <dgm:prSet phldrT="[文本]" custT="1"/>
      <dgm:spPr/>
      <dgm:t>
        <a:bodyPr/>
        <a:lstStyle/>
        <a:p>
          <a:r>
            <a:rPr lang="en-US" altLang="zh-CN" sz="1600" dirty="0"/>
            <a:t>...</a:t>
          </a:r>
          <a:endParaRPr lang="zh-CN" altLang="en-US" sz="1600" dirty="0"/>
        </a:p>
      </dgm:t>
    </dgm:pt>
    <dgm:pt modelId="{9E9908CB-699F-404E-8C47-B9E0B6D310C8}" type="parTrans" cxnId="{4DB274C7-53EF-4A46-AF23-89F37EB177F8}">
      <dgm:prSet/>
      <dgm:spPr/>
      <dgm:t>
        <a:bodyPr/>
        <a:lstStyle/>
        <a:p>
          <a:endParaRPr lang="zh-CN" altLang="en-US"/>
        </a:p>
      </dgm:t>
    </dgm:pt>
    <dgm:pt modelId="{69DF12A0-FD22-E747-8A0E-D028A3624324}" type="sibTrans" cxnId="{4DB274C7-53EF-4A46-AF23-89F37EB177F8}">
      <dgm:prSet/>
      <dgm:spPr/>
      <dgm:t>
        <a:bodyPr/>
        <a:lstStyle/>
        <a:p>
          <a:endParaRPr lang="zh-CN" altLang="en-US"/>
        </a:p>
      </dgm:t>
    </dgm:pt>
    <dgm:pt modelId="{78D422B7-3758-F946-B78D-90530688594A}">
      <dgm:prSet phldrT="[文本]" custT="1"/>
      <dgm:spPr/>
      <dgm:t>
        <a:bodyPr/>
        <a:lstStyle/>
        <a:p>
          <a:r>
            <a:rPr lang="en-US" altLang="zh-CN" sz="1600" dirty="0"/>
            <a:t>api n</a:t>
          </a:r>
          <a:endParaRPr lang="zh-CN" altLang="en-US" sz="1600" dirty="0"/>
        </a:p>
      </dgm:t>
    </dgm:pt>
    <dgm:pt modelId="{D2B2FFBD-C064-2245-80AA-C9E19234DBF0}" type="parTrans" cxnId="{A7035AEE-DD11-FF40-8987-18AB71354433}">
      <dgm:prSet/>
      <dgm:spPr/>
      <dgm:t>
        <a:bodyPr/>
        <a:lstStyle/>
        <a:p>
          <a:endParaRPr lang="zh-CN" altLang="en-US"/>
        </a:p>
      </dgm:t>
    </dgm:pt>
    <dgm:pt modelId="{8B54D55A-D63B-ED4F-9838-C673F1DF3B6E}" type="sibTrans" cxnId="{A7035AEE-DD11-FF40-8987-18AB71354433}">
      <dgm:prSet/>
      <dgm:spPr/>
      <dgm:t>
        <a:bodyPr/>
        <a:lstStyle/>
        <a:p>
          <a:endParaRPr lang="zh-CN" altLang="en-US"/>
        </a:p>
      </dgm:t>
    </dgm:pt>
    <dgm:pt modelId="{210F3A35-E84B-FC4C-8586-7D6591EC8D47}" type="pres">
      <dgm:prSet presAssocID="{6DB2CF78-5B1D-8C41-BF16-9DEBAF749F09}" presName="linearFlow" presStyleCnt="0">
        <dgm:presLayoutVars>
          <dgm:dir/>
          <dgm:animLvl val="lvl"/>
          <dgm:resizeHandles val="exact"/>
        </dgm:presLayoutVars>
      </dgm:prSet>
      <dgm:spPr/>
    </dgm:pt>
    <dgm:pt modelId="{C6229674-087A-BE4B-A6A5-CEA2A5D1A779}" type="pres">
      <dgm:prSet presAssocID="{1AEC39C4-AFAA-1E4A-A0D4-6FE39D404B92}" presName="composite" presStyleCnt="0"/>
      <dgm:spPr/>
    </dgm:pt>
    <dgm:pt modelId="{D9847029-940A-F142-B9A1-B11BF59BAA02}" type="pres">
      <dgm:prSet presAssocID="{1AEC39C4-AFAA-1E4A-A0D4-6FE39D404B92}" presName="parTx" presStyleLbl="node1" presStyleIdx="0" presStyleCnt="3">
        <dgm:presLayoutVars>
          <dgm:chMax val="0"/>
          <dgm:chPref val="0"/>
          <dgm:bulletEnabled val="1"/>
        </dgm:presLayoutVars>
      </dgm:prSet>
      <dgm:spPr/>
    </dgm:pt>
    <dgm:pt modelId="{828591AC-ADEB-F94B-9D47-774CB4DC9050}" type="pres">
      <dgm:prSet presAssocID="{1AEC39C4-AFAA-1E4A-A0D4-6FE39D404B92}" presName="parSh" presStyleLbl="node1" presStyleIdx="0" presStyleCnt="3"/>
      <dgm:spPr/>
    </dgm:pt>
    <dgm:pt modelId="{458572E6-47F9-5C42-9270-3BDADEB2865F}" type="pres">
      <dgm:prSet presAssocID="{1AEC39C4-AFAA-1E4A-A0D4-6FE39D404B92}" presName="desTx" presStyleLbl="fgAcc1" presStyleIdx="0" presStyleCnt="3">
        <dgm:presLayoutVars>
          <dgm:bulletEnabled val="1"/>
        </dgm:presLayoutVars>
      </dgm:prSet>
      <dgm:spPr/>
    </dgm:pt>
    <dgm:pt modelId="{C98BA114-EA99-A840-A531-385ACFD567D5}" type="pres">
      <dgm:prSet presAssocID="{06CB5A7F-B6F4-FB4F-B777-6653F5788ED5}" presName="sibTrans" presStyleLbl="sibTrans2D1" presStyleIdx="0" presStyleCnt="2"/>
      <dgm:spPr/>
    </dgm:pt>
    <dgm:pt modelId="{766ECDB8-6458-2540-ADE3-3D07BE8C16DC}" type="pres">
      <dgm:prSet presAssocID="{06CB5A7F-B6F4-FB4F-B777-6653F5788ED5}" presName="connTx" presStyleLbl="sibTrans2D1" presStyleIdx="0" presStyleCnt="2"/>
      <dgm:spPr/>
    </dgm:pt>
    <dgm:pt modelId="{E7F9A646-F7EA-6742-A80E-73F296984BA2}" type="pres">
      <dgm:prSet presAssocID="{F0931BA7-60BA-2A40-B0B8-E343C40F7B9A}" presName="composite" presStyleCnt="0"/>
      <dgm:spPr/>
    </dgm:pt>
    <dgm:pt modelId="{FAD2E251-7429-E44C-94AD-4D7DE2C9A701}" type="pres">
      <dgm:prSet presAssocID="{F0931BA7-60BA-2A40-B0B8-E343C40F7B9A}" presName="parTx" presStyleLbl="node1" presStyleIdx="0" presStyleCnt="3">
        <dgm:presLayoutVars>
          <dgm:chMax val="0"/>
          <dgm:chPref val="0"/>
          <dgm:bulletEnabled val="1"/>
        </dgm:presLayoutVars>
      </dgm:prSet>
      <dgm:spPr/>
    </dgm:pt>
    <dgm:pt modelId="{E6F21FC0-7702-454D-94BD-01838131F25F}" type="pres">
      <dgm:prSet presAssocID="{F0931BA7-60BA-2A40-B0B8-E343C40F7B9A}" presName="parSh" presStyleLbl="node1" presStyleIdx="1" presStyleCnt="3"/>
      <dgm:spPr/>
    </dgm:pt>
    <dgm:pt modelId="{453F6D69-0E93-9243-933E-46F4ED33E76F}" type="pres">
      <dgm:prSet presAssocID="{F0931BA7-60BA-2A40-B0B8-E343C40F7B9A}" presName="desTx" presStyleLbl="fgAcc1" presStyleIdx="1" presStyleCnt="3">
        <dgm:presLayoutVars>
          <dgm:bulletEnabled val="1"/>
        </dgm:presLayoutVars>
      </dgm:prSet>
      <dgm:spPr/>
    </dgm:pt>
    <dgm:pt modelId="{E7FDBCAB-DD60-4249-AA45-DC179C88166A}" type="pres">
      <dgm:prSet presAssocID="{D413E496-4C4A-544E-A53D-87D3E43252D1}" presName="sibTrans" presStyleLbl="sibTrans2D1" presStyleIdx="1" presStyleCnt="2"/>
      <dgm:spPr/>
    </dgm:pt>
    <dgm:pt modelId="{F5AED188-FC87-B046-9603-A311009D467F}" type="pres">
      <dgm:prSet presAssocID="{D413E496-4C4A-544E-A53D-87D3E43252D1}" presName="connTx" presStyleLbl="sibTrans2D1" presStyleIdx="1" presStyleCnt="2"/>
      <dgm:spPr/>
    </dgm:pt>
    <dgm:pt modelId="{7CDED245-F3E6-B04D-BE3F-2BB31B56502B}" type="pres">
      <dgm:prSet presAssocID="{088F0D54-5606-B241-855D-880568D1C4C7}" presName="composite" presStyleCnt="0"/>
      <dgm:spPr/>
    </dgm:pt>
    <dgm:pt modelId="{AE356059-5F0A-2B46-87B3-785C7EEB9312}" type="pres">
      <dgm:prSet presAssocID="{088F0D54-5606-B241-855D-880568D1C4C7}" presName="parTx" presStyleLbl="node1" presStyleIdx="1" presStyleCnt="3">
        <dgm:presLayoutVars>
          <dgm:chMax val="0"/>
          <dgm:chPref val="0"/>
          <dgm:bulletEnabled val="1"/>
        </dgm:presLayoutVars>
      </dgm:prSet>
      <dgm:spPr/>
    </dgm:pt>
    <dgm:pt modelId="{4D9D28A5-7031-C448-A385-57487ED95773}" type="pres">
      <dgm:prSet presAssocID="{088F0D54-5606-B241-855D-880568D1C4C7}" presName="parSh" presStyleLbl="node1" presStyleIdx="2" presStyleCnt="3"/>
      <dgm:spPr/>
    </dgm:pt>
    <dgm:pt modelId="{EAE5C6FB-F76B-C74C-9593-345DAFA483E3}" type="pres">
      <dgm:prSet presAssocID="{088F0D54-5606-B241-855D-880568D1C4C7}" presName="desTx" presStyleLbl="fgAcc1" presStyleIdx="2" presStyleCnt="3">
        <dgm:presLayoutVars>
          <dgm:bulletEnabled val="1"/>
        </dgm:presLayoutVars>
      </dgm:prSet>
      <dgm:spPr/>
    </dgm:pt>
  </dgm:ptLst>
  <dgm:cxnLst>
    <dgm:cxn modelId="{63350500-A813-864E-B3BA-095C6C922A4C}" srcId="{6BD3FE5E-691A-0645-87B4-EFA2EFCBD800}" destId="{2199C2D4-9CB6-1C4F-A24B-E2165641C6C9}" srcOrd="2" destOrd="0" parTransId="{C894BA08-EB08-124F-A7B2-AB0BB3662B6A}" sibTransId="{8331A41D-CA4E-2944-8785-878DF1D29466}"/>
    <dgm:cxn modelId="{9BA40B04-445A-774C-8A2C-95010624ECD7}" srcId="{6BD3FE5E-691A-0645-87B4-EFA2EFCBD800}" destId="{2320ABF6-7DBD-194F-97CA-C4E453DAF8B7}" srcOrd="0" destOrd="0" parTransId="{68F6DB4F-FD3F-A34B-A138-8E68F5B25C9D}" sibTransId="{29B904D8-CBFE-3F46-85FC-F449AFECE230}"/>
    <dgm:cxn modelId="{3B76A407-B331-46FF-B49E-5F3204DAFDED}" type="presOf" srcId="{72516B86-202F-4046-AF61-B1EE59222685}" destId="{EAE5C6FB-F76B-C74C-9593-345DAFA483E3}" srcOrd="0" destOrd="0" presId="urn:microsoft.com/office/officeart/2005/8/layout/process3"/>
    <dgm:cxn modelId="{E7C99908-BEBF-A044-9550-50E51F7896FE}" srcId="{1AEC39C4-AFAA-1E4A-A0D4-6FE39D404B92}" destId="{C3938288-FB11-8249-88AA-6DB856B3720C}" srcOrd="2" destOrd="0" parTransId="{B3BB6C9D-40C9-124F-A880-A260FC099FBD}" sibTransId="{EC226EC3-C9FD-0146-A2A5-FD76B6F68AA8}"/>
    <dgm:cxn modelId="{1257D210-2B01-6B48-AABE-C615DA1AE8F9}" srcId="{D9040138-ACAE-3645-BEF0-BA74BCA51A99}" destId="{B8267C39-7418-F049-AA5E-183F00D4226B}" srcOrd="0" destOrd="0" parTransId="{33204171-94C7-204C-B622-7585FD4E3D15}" sibTransId="{AA1FCB4C-F118-EC47-80AC-A437B27484DE}"/>
    <dgm:cxn modelId="{DDDE8F17-707C-4E75-B378-D8151D8C0166}" type="presOf" srcId="{4E29C5D7-E797-E249-B78F-9EF78A1433B9}" destId="{458572E6-47F9-5C42-9270-3BDADEB2865F}" srcOrd="0" destOrd="1" presId="urn:microsoft.com/office/officeart/2005/8/layout/process3"/>
    <dgm:cxn modelId="{AD5A0119-451E-8C45-842F-841D385AE4FD}" srcId="{E9EDEE21-F794-B640-A639-74A25D0D60EC}" destId="{F8A2B533-395B-CB40-B141-BCF5D8ED2014}" srcOrd="1" destOrd="0" parTransId="{F350FA8F-0EA2-1048-901A-CC0E4D1B01E6}" sibTransId="{D3B6C25F-0691-C34E-85A2-9D873660C9ED}"/>
    <dgm:cxn modelId="{041EAD1B-8D14-3A4F-AA4A-AA9FF70B1133}" srcId="{E81BD794-C03A-9248-AA24-3720BF462B89}" destId="{8BE0C182-E073-5248-B200-BF3E334FF220}" srcOrd="0" destOrd="0" parTransId="{E1CD0CC7-B148-3E46-A5A7-A6B4F06966E5}" sibTransId="{1CEC2D98-A927-F746-B022-691E665E2335}"/>
    <dgm:cxn modelId="{4AE56D1C-8371-4A22-A883-5782E6CA825D}" type="presOf" srcId="{A56A88CA-53E5-1349-97E3-F6EC6F3BA2B7}" destId="{453F6D69-0E93-9243-933E-46F4ED33E76F}" srcOrd="0" destOrd="4" presId="urn:microsoft.com/office/officeart/2005/8/layout/process3"/>
    <dgm:cxn modelId="{2D37F81D-DAF7-8041-9FF1-4478453C69E5}" srcId="{1AEC39C4-AFAA-1E4A-A0D4-6FE39D404B92}" destId="{E81BD794-C03A-9248-AA24-3720BF462B89}" srcOrd="1" destOrd="0" parTransId="{11370CD4-04E6-7F4B-B75D-6AB1E048EACC}" sibTransId="{1231A653-3105-3845-9F0E-B06DFF7A0B99}"/>
    <dgm:cxn modelId="{63A3CA23-7536-4F38-B7AB-E375AD621F29}" type="presOf" srcId="{9853202C-29BD-174E-A82E-B2031AAD46BB}" destId="{EAE5C6FB-F76B-C74C-9593-345DAFA483E3}" srcOrd="0" destOrd="3" presId="urn:microsoft.com/office/officeart/2005/8/layout/process3"/>
    <dgm:cxn modelId="{7C11FE25-4B89-9048-8E5E-D5BE72D64591}" srcId="{088F0D54-5606-B241-855D-880568D1C4C7}" destId="{72516B86-202F-4046-AF61-B1EE59222685}" srcOrd="0" destOrd="0" parTransId="{91561EC7-C35D-E341-A1D9-96668D007D50}" sibTransId="{7BBC3A27-551D-024E-826B-A6EC056D69AA}"/>
    <dgm:cxn modelId="{38473327-02CA-4CB8-8EE4-3FA6FBB6AE0A}" type="presOf" srcId="{06CB5A7F-B6F4-FB4F-B777-6653F5788ED5}" destId="{C98BA114-EA99-A840-A531-385ACFD567D5}" srcOrd="0" destOrd="0" presId="urn:microsoft.com/office/officeart/2005/8/layout/process3"/>
    <dgm:cxn modelId="{DF429927-7729-4B9B-88D1-200BA58CC6F1}" type="presOf" srcId="{06CB5A7F-B6F4-FB4F-B777-6653F5788ED5}" destId="{766ECDB8-6458-2540-ADE3-3D07BE8C16DC}" srcOrd="1" destOrd="0" presId="urn:microsoft.com/office/officeart/2005/8/layout/process3"/>
    <dgm:cxn modelId="{FB625C2A-84C3-4AE9-82A7-C2D282C47A08}" type="presOf" srcId="{2199C2D4-9CB6-1C4F-A24B-E2165641C6C9}" destId="{453F6D69-0E93-9243-933E-46F4ED33E76F}" srcOrd="0" destOrd="5" presId="urn:microsoft.com/office/officeart/2005/8/layout/process3"/>
    <dgm:cxn modelId="{8141272C-9DB2-B340-88F7-504608E8633B}" srcId="{1AEC39C4-AFAA-1E4A-A0D4-6FE39D404B92}" destId="{004A866A-5A16-7847-9FDA-D987E802D4D8}" srcOrd="0" destOrd="0" parTransId="{5BB75B48-4924-A54A-A305-F0C85AFF9ACD}" sibTransId="{CBFD4F34-AE13-DD4C-B49A-77FEA057AA32}"/>
    <dgm:cxn modelId="{EB15BE32-569F-0545-85F4-DAF1CF6DFEFB}" srcId="{E81BD794-C03A-9248-AA24-3720BF462B89}" destId="{7497FCAA-43D0-4248-9928-2158411BC2D5}" srcOrd="1" destOrd="0" parTransId="{0CAE14D3-C6CE-7247-AC04-4308604E66D0}" sibTransId="{F7C757E6-1F81-194C-8C08-0DC4B68BFD4F}"/>
    <dgm:cxn modelId="{A0736433-6748-46BC-B1ED-0C894DA57FE1}" type="presOf" srcId="{D9040138-ACAE-3645-BEF0-BA74BCA51A99}" destId="{453F6D69-0E93-9243-933E-46F4ED33E76F}" srcOrd="0" destOrd="0" presId="urn:microsoft.com/office/officeart/2005/8/layout/process3"/>
    <dgm:cxn modelId="{42F97636-263E-4163-BA74-C8F3A2C1D3ED}" type="presOf" srcId="{E9EDEE21-F794-B640-A639-74A25D0D60EC}" destId="{EAE5C6FB-F76B-C74C-9593-345DAFA483E3}" srcOrd="0" destOrd="2" presId="urn:microsoft.com/office/officeart/2005/8/layout/process3"/>
    <dgm:cxn modelId="{2E6B4338-2D4A-8041-93CB-5DC00F448E2E}" srcId="{088F0D54-5606-B241-855D-880568D1C4C7}" destId="{E9EDEE21-F794-B640-A639-74A25D0D60EC}" srcOrd="1" destOrd="0" parTransId="{FE09270E-4D47-164F-A482-B72A9761B43D}" sibTransId="{077FEF54-BC12-8E48-9C55-AFCFD85532BC}"/>
    <dgm:cxn modelId="{71DA103A-8809-4E14-AA3A-9F94B913A4FA}" type="presOf" srcId="{088F0D54-5606-B241-855D-880568D1C4C7}" destId="{AE356059-5F0A-2B46-87B3-785C7EEB9312}" srcOrd="0" destOrd="0" presId="urn:microsoft.com/office/officeart/2005/8/layout/process3"/>
    <dgm:cxn modelId="{0AC5083B-CF77-49BD-9FE0-764D9DF9A72C}" type="presOf" srcId="{1AEC39C4-AFAA-1E4A-A0D4-6FE39D404B92}" destId="{D9847029-940A-F142-B9A1-B11BF59BAA02}" srcOrd="0" destOrd="0" presId="urn:microsoft.com/office/officeart/2005/8/layout/process3"/>
    <dgm:cxn modelId="{E01DC73E-2F3C-D94A-AB8E-1625DD0C0CE7}" srcId="{6DB2CF78-5B1D-8C41-BF16-9DEBAF749F09}" destId="{1AEC39C4-AFAA-1E4A-A0D4-6FE39D404B92}" srcOrd="0" destOrd="0" parTransId="{37DCA595-DB84-FA4C-AE2C-D1C2B4720AE1}" sibTransId="{06CB5A7F-B6F4-FB4F-B777-6653F5788ED5}"/>
    <dgm:cxn modelId="{F2852F46-2BE8-453D-9B1C-253A731CB694}" type="presOf" srcId="{318C3D75-F1BB-E94C-8ABB-6667168354B4}" destId="{458572E6-47F9-5C42-9270-3BDADEB2865F}" srcOrd="0" destOrd="5" presId="urn:microsoft.com/office/officeart/2005/8/layout/process3"/>
    <dgm:cxn modelId="{33D02C4A-6E1D-4D80-8391-DD8EA1EEECC7}" type="presOf" srcId="{6BD3FE5E-691A-0645-87B4-EFA2EFCBD800}" destId="{453F6D69-0E93-9243-933E-46F4ED33E76F}" srcOrd="0" destOrd="2" presId="urn:microsoft.com/office/officeart/2005/8/layout/process3"/>
    <dgm:cxn modelId="{881DD74C-0A33-F049-AB26-98DBCBDE779C}" srcId="{72516B86-202F-4046-AF61-B1EE59222685}" destId="{0E6812ED-FA97-B943-894A-DB649C709C30}" srcOrd="0" destOrd="0" parTransId="{6F385BF1-1584-4248-8388-3E588F454085}" sibTransId="{A41C6A91-BCFA-2B44-BAB6-68060258EAA9}"/>
    <dgm:cxn modelId="{182ADD4C-46E7-46AB-A8EC-C1E0C8EB2DE2}" type="presOf" srcId="{7497FCAA-43D0-4248-9928-2158411BC2D5}" destId="{458572E6-47F9-5C42-9270-3BDADEB2865F}" srcOrd="0" destOrd="4" presId="urn:microsoft.com/office/officeart/2005/8/layout/process3"/>
    <dgm:cxn modelId="{E635D453-E230-4301-988E-A8D36D9BB848}" type="presOf" srcId="{F0931BA7-60BA-2A40-B0B8-E343C40F7B9A}" destId="{FAD2E251-7429-E44C-94AD-4D7DE2C9A701}" srcOrd="0" destOrd="0" presId="urn:microsoft.com/office/officeart/2005/8/layout/process3"/>
    <dgm:cxn modelId="{43D19256-4E01-4225-B422-E782FDA87EDE}" type="presOf" srcId="{088F0D54-5606-B241-855D-880568D1C4C7}" destId="{4D9D28A5-7031-C448-A385-57487ED95773}" srcOrd="1" destOrd="0" presId="urn:microsoft.com/office/officeart/2005/8/layout/process3"/>
    <dgm:cxn modelId="{35A03859-3732-4EB4-9AB2-D0E4FBC407E6}" type="presOf" srcId="{0E6812ED-FA97-B943-894A-DB649C709C30}" destId="{EAE5C6FB-F76B-C74C-9593-345DAFA483E3}" srcOrd="0" destOrd="1" presId="urn:microsoft.com/office/officeart/2005/8/layout/process3"/>
    <dgm:cxn modelId="{00DA6362-A7ED-4293-8A81-7BF6283552E3}" type="presOf" srcId="{F8A2B533-395B-CB40-B141-BCF5D8ED2014}" destId="{EAE5C6FB-F76B-C74C-9593-345DAFA483E3}" srcOrd="0" destOrd="4" presId="urn:microsoft.com/office/officeart/2005/8/layout/process3"/>
    <dgm:cxn modelId="{C42CBD64-CEA3-0147-8CD5-1B5CEB5ABEB9}" srcId="{6BD3FE5E-691A-0645-87B4-EFA2EFCBD800}" destId="{A56A88CA-53E5-1349-97E3-F6EC6F3BA2B7}" srcOrd="1" destOrd="0" parTransId="{66E329A2-FFFC-A54D-8BA8-1228A1D14F74}" sibTransId="{99B6235D-A860-304B-9AAE-41B1E1407AD9}"/>
    <dgm:cxn modelId="{819BA766-19B9-44FE-9F4C-FCB47F1A0027}" type="presOf" srcId="{78D422B7-3758-F946-B78D-90530688594A}" destId="{EAE5C6FB-F76B-C74C-9593-345DAFA483E3}" srcOrd="0" destOrd="7" presId="urn:microsoft.com/office/officeart/2005/8/layout/process3"/>
    <dgm:cxn modelId="{BEE31D76-1538-1643-BEA9-F1343BC8790B}" srcId="{6DB2CF78-5B1D-8C41-BF16-9DEBAF749F09}" destId="{F0931BA7-60BA-2A40-B0B8-E343C40F7B9A}" srcOrd="1" destOrd="0" parTransId="{A9B4F955-ECD7-9C4E-8E97-D45E7D903601}" sibTransId="{D413E496-4C4A-544E-A53D-87D3E43252D1}"/>
    <dgm:cxn modelId="{C679E97B-1D6C-49D4-AAAE-CBD924C4CF72}" type="presOf" srcId="{F0931BA7-60BA-2A40-B0B8-E343C40F7B9A}" destId="{E6F21FC0-7702-454D-94BD-01838131F25F}" srcOrd="1" destOrd="0" presId="urn:microsoft.com/office/officeart/2005/8/layout/process3"/>
    <dgm:cxn modelId="{FFD6677C-A3D9-4019-A274-241CFC86FFB7}" type="presOf" srcId="{2320ABF6-7DBD-194F-97CA-C4E453DAF8B7}" destId="{453F6D69-0E93-9243-933E-46F4ED33E76F}" srcOrd="0" destOrd="3" presId="urn:microsoft.com/office/officeart/2005/8/layout/process3"/>
    <dgm:cxn modelId="{EAB56C7C-D6D5-4EBA-88DD-69A6BCFECFE6}" type="presOf" srcId="{1AEC39C4-AFAA-1E4A-A0D4-6FE39D404B92}" destId="{828591AC-ADEB-F94B-9D47-774CB4DC9050}" srcOrd="1" destOrd="0" presId="urn:microsoft.com/office/officeart/2005/8/layout/process3"/>
    <dgm:cxn modelId="{FE8F937C-51AF-4B0D-A579-29383812F7ED}" type="presOf" srcId="{C3938288-FB11-8249-88AA-6DB856B3720C}" destId="{458572E6-47F9-5C42-9270-3BDADEB2865F}" srcOrd="0" destOrd="6" presId="urn:microsoft.com/office/officeart/2005/8/layout/process3"/>
    <dgm:cxn modelId="{66E36681-992E-48FA-B767-E61943D22FCD}" type="presOf" srcId="{D413E496-4C4A-544E-A53D-87D3E43252D1}" destId="{E7FDBCAB-DD60-4249-AA45-DC179C88166A}" srcOrd="0" destOrd="0" presId="urn:microsoft.com/office/officeart/2005/8/layout/process3"/>
    <dgm:cxn modelId="{60FD7785-D5E4-4C87-BD5B-8D94519DB744}" type="presOf" srcId="{E81BD794-C03A-9248-AA24-3720BF462B89}" destId="{458572E6-47F9-5C42-9270-3BDADEB2865F}" srcOrd="0" destOrd="2" presId="urn:microsoft.com/office/officeart/2005/8/layout/process3"/>
    <dgm:cxn modelId="{6ACFF687-EC23-4D84-9B88-9F9EE442699D}" type="presOf" srcId="{C3D77658-D089-D845-9888-D379A8802862}" destId="{453F6D69-0E93-9243-933E-46F4ED33E76F}" srcOrd="0" destOrd="6" presId="urn:microsoft.com/office/officeart/2005/8/layout/process3"/>
    <dgm:cxn modelId="{A977C092-6BF3-A545-9EC8-3CE038FBB108}" srcId="{1AEC39C4-AFAA-1E4A-A0D4-6FE39D404B92}" destId="{37EAAA07-C35F-6D4B-9371-9C3401A08090}" srcOrd="3" destOrd="0" parTransId="{9136E00B-C489-604D-98A1-AF0B2B237114}" sibTransId="{2810B02E-268F-BC49-819C-12D67115F93B}"/>
    <dgm:cxn modelId="{BB43449C-2B0F-184B-88BC-B99020730E89}" srcId="{E9EDEE21-F794-B640-A639-74A25D0D60EC}" destId="{B385F587-1597-7740-BD1E-16262D7C0350}" srcOrd="2" destOrd="0" parTransId="{A11653A3-FAD4-3846-ABF9-F4737E1FC387}" sibTransId="{1EB3ACB7-D218-CA4E-82AE-073966348FD9}"/>
    <dgm:cxn modelId="{CD16E5B0-01E4-0D43-83C0-55D2BA581641}" srcId="{004A866A-5A16-7847-9FDA-D987E802D4D8}" destId="{4E29C5D7-E797-E249-B78F-9EF78A1433B9}" srcOrd="0" destOrd="0" parTransId="{40A93D21-C4C5-C148-8A00-DDB569F46776}" sibTransId="{1DECEE75-0EFC-2F42-97CE-CEB90C5A42C1}"/>
    <dgm:cxn modelId="{03B7B2B2-8BF8-405C-A1A4-9B765C99C5EB}" type="presOf" srcId="{F597E335-AC53-3A45-A0A3-53A831FAB401}" destId="{EAE5C6FB-F76B-C74C-9593-345DAFA483E3}" srcOrd="0" destOrd="6" presId="urn:microsoft.com/office/officeart/2005/8/layout/process3"/>
    <dgm:cxn modelId="{1C4492B3-7215-D94A-8A46-86547EC01B20}" srcId="{E81BD794-C03A-9248-AA24-3720BF462B89}" destId="{318C3D75-F1BB-E94C-8ABB-6667168354B4}" srcOrd="2" destOrd="0" parTransId="{968E6B6D-F51E-0B40-BAD6-55F3EB0B9B15}" sibTransId="{3DCFEAC0-6C35-5744-AF85-96AE68C97EDB}"/>
    <dgm:cxn modelId="{104CB6BA-D9A2-410E-82D2-3F03E31A0A71}" type="presOf" srcId="{8BE0C182-E073-5248-B200-BF3E334FF220}" destId="{458572E6-47F9-5C42-9270-3BDADEB2865F}" srcOrd="0" destOrd="3" presId="urn:microsoft.com/office/officeart/2005/8/layout/process3"/>
    <dgm:cxn modelId="{54F5FFBD-3850-440A-92A0-605A898BB445}" type="presOf" srcId="{37EAAA07-C35F-6D4B-9371-9C3401A08090}" destId="{458572E6-47F9-5C42-9270-3BDADEB2865F}" srcOrd="0" destOrd="7" presId="urn:microsoft.com/office/officeart/2005/8/layout/process3"/>
    <dgm:cxn modelId="{4B949CBF-4528-4C1D-ACC6-001CDCA5F1FC}" type="presOf" srcId="{B385F587-1597-7740-BD1E-16262D7C0350}" destId="{EAE5C6FB-F76B-C74C-9593-345DAFA483E3}" srcOrd="0" destOrd="5" presId="urn:microsoft.com/office/officeart/2005/8/layout/process3"/>
    <dgm:cxn modelId="{4DB274C7-53EF-4A46-AF23-89F37EB177F8}" srcId="{088F0D54-5606-B241-855D-880568D1C4C7}" destId="{F597E335-AC53-3A45-A0A3-53A831FAB401}" srcOrd="2" destOrd="0" parTransId="{9E9908CB-699F-404E-8C47-B9E0B6D310C8}" sibTransId="{69DF12A0-FD22-E747-8A0E-D028A3624324}"/>
    <dgm:cxn modelId="{111C24CF-8845-9B42-A23E-F7E3DE06A615}" srcId="{F0931BA7-60BA-2A40-B0B8-E343C40F7B9A}" destId="{C3D77658-D089-D845-9888-D379A8802862}" srcOrd="2" destOrd="0" parTransId="{2D69FFA9-7288-DA4D-87EF-9FF393884454}" sibTransId="{EA82BD5C-BF70-904B-B932-3F7F0BA6647C}"/>
    <dgm:cxn modelId="{A205F3D7-83BF-0D4F-A110-ED44F423C40F}" srcId="{F0931BA7-60BA-2A40-B0B8-E343C40F7B9A}" destId="{D9040138-ACAE-3645-BEF0-BA74BCA51A99}" srcOrd="0" destOrd="0" parTransId="{44EF7C92-3899-A04A-B046-D45B97FD8DF7}" sibTransId="{0181D3C1-EDC0-1946-97D9-2FE51F0348D0}"/>
    <dgm:cxn modelId="{9DF7EFD8-8895-4B40-9BF2-5F18108E26C8}" type="presOf" srcId="{004A866A-5A16-7847-9FDA-D987E802D4D8}" destId="{458572E6-47F9-5C42-9270-3BDADEB2865F}" srcOrd="0" destOrd="0" presId="urn:microsoft.com/office/officeart/2005/8/layout/process3"/>
    <dgm:cxn modelId="{DD8BB7E3-2B0A-4A13-B47B-D672311558F0}" type="presOf" srcId="{01FD1144-2256-E440-A63E-843455D8C644}" destId="{453F6D69-0E93-9243-933E-46F4ED33E76F}" srcOrd="0" destOrd="7" presId="urn:microsoft.com/office/officeart/2005/8/layout/process3"/>
    <dgm:cxn modelId="{859A42E7-A112-FE49-AE52-FE1AF55B356D}" srcId="{F0931BA7-60BA-2A40-B0B8-E343C40F7B9A}" destId="{01FD1144-2256-E440-A63E-843455D8C644}" srcOrd="3" destOrd="0" parTransId="{7F14A011-91AA-C04F-B216-A08749022808}" sibTransId="{A69FDD87-29AF-194D-9D20-6A518972CE72}"/>
    <dgm:cxn modelId="{039C33E8-FBA2-4FD7-BA11-FD404F6D1346}" type="presOf" srcId="{6DB2CF78-5B1D-8C41-BF16-9DEBAF749F09}" destId="{210F3A35-E84B-FC4C-8586-7D6591EC8D47}" srcOrd="0" destOrd="0" presId="urn:microsoft.com/office/officeart/2005/8/layout/process3"/>
    <dgm:cxn modelId="{4D44F5E9-29EE-C345-AF01-4A1E85C0CF1B}" srcId="{E9EDEE21-F794-B640-A639-74A25D0D60EC}" destId="{9853202C-29BD-174E-A82E-B2031AAD46BB}" srcOrd="0" destOrd="0" parTransId="{222DB0F8-016C-734A-967E-29E2C9A8B8D1}" sibTransId="{0D440B47-1A62-C344-A3EE-EC5F8EE4E74B}"/>
    <dgm:cxn modelId="{A7035AEE-DD11-FF40-8987-18AB71354433}" srcId="{088F0D54-5606-B241-855D-880568D1C4C7}" destId="{78D422B7-3758-F946-B78D-90530688594A}" srcOrd="3" destOrd="0" parTransId="{D2B2FFBD-C064-2245-80AA-C9E19234DBF0}" sibTransId="{8B54D55A-D63B-ED4F-9838-C673F1DF3B6E}"/>
    <dgm:cxn modelId="{4E4217EF-CD79-0B49-A060-89BDF0DBAB28}" srcId="{F0931BA7-60BA-2A40-B0B8-E343C40F7B9A}" destId="{6BD3FE5E-691A-0645-87B4-EFA2EFCBD800}" srcOrd="1" destOrd="0" parTransId="{273155BB-7895-674B-81AB-A2C60EF518DB}" sibTransId="{BAC5877A-E10E-384D-ABC4-73B9AAD4DAFD}"/>
    <dgm:cxn modelId="{EF2994F5-DA52-42F0-AEDE-4B3B6866043F}" type="presOf" srcId="{B8267C39-7418-F049-AA5E-183F00D4226B}" destId="{453F6D69-0E93-9243-933E-46F4ED33E76F}" srcOrd="0" destOrd="1" presId="urn:microsoft.com/office/officeart/2005/8/layout/process3"/>
    <dgm:cxn modelId="{C89A3AF7-9435-4813-B440-76E934D2C918}" type="presOf" srcId="{D413E496-4C4A-544E-A53D-87D3E43252D1}" destId="{F5AED188-FC87-B046-9603-A311009D467F}" srcOrd="1" destOrd="0" presId="urn:microsoft.com/office/officeart/2005/8/layout/process3"/>
    <dgm:cxn modelId="{DE4FFCF9-6024-2243-AA0C-66FAAF57D552}" srcId="{6DB2CF78-5B1D-8C41-BF16-9DEBAF749F09}" destId="{088F0D54-5606-B241-855D-880568D1C4C7}" srcOrd="2" destOrd="0" parTransId="{A09F3ECC-AE74-EA4A-BBA4-0D23B7C3E158}" sibTransId="{04AC9100-76DC-D545-A281-E699E2C8BFDF}"/>
    <dgm:cxn modelId="{400BC89F-E2A9-4E04-89BD-B39FB1C57041}" type="presParOf" srcId="{210F3A35-E84B-FC4C-8586-7D6591EC8D47}" destId="{C6229674-087A-BE4B-A6A5-CEA2A5D1A779}" srcOrd="0" destOrd="0" presId="urn:microsoft.com/office/officeart/2005/8/layout/process3"/>
    <dgm:cxn modelId="{DDF3C290-D100-4389-8156-593D9908A669}" type="presParOf" srcId="{C6229674-087A-BE4B-A6A5-CEA2A5D1A779}" destId="{D9847029-940A-F142-B9A1-B11BF59BAA02}" srcOrd="0" destOrd="0" presId="urn:microsoft.com/office/officeart/2005/8/layout/process3"/>
    <dgm:cxn modelId="{AA9900B6-7849-4731-AB7E-59634EFCD431}" type="presParOf" srcId="{C6229674-087A-BE4B-A6A5-CEA2A5D1A779}" destId="{828591AC-ADEB-F94B-9D47-774CB4DC9050}" srcOrd="1" destOrd="0" presId="urn:microsoft.com/office/officeart/2005/8/layout/process3"/>
    <dgm:cxn modelId="{59D41A36-E234-4EF9-85A4-7432E1FC36E6}" type="presParOf" srcId="{C6229674-087A-BE4B-A6A5-CEA2A5D1A779}" destId="{458572E6-47F9-5C42-9270-3BDADEB2865F}" srcOrd="2" destOrd="0" presId="urn:microsoft.com/office/officeart/2005/8/layout/process3"/>
    <dgm:cxn modelId="{747C3CA9-0DB4-48BA-B31A-9ED76FAE4139}" type="presParOf" srcId="{210F3A35-E84B-FC4C-8586-7D6591EC8D47}" destId="{C98BA114-EA99-A840-A531-385ACFD567D5}" srcOrd="1" destOrd="0" presId="urn:microsoft.com/office/officeart/2005/8/layout/process3"/>
    <dgm:cxn modelId="{E2A391AB-5AB9-4E01-A25E-F25154AAE641}" type="presParOf" srcId="{C98BA114-EA99-A840-A531-385ACFD567D5}" destId="{766ECDB8-6458-2540-ADE3-3D07BE8C16DC}" srcOrd="0" destOrd="0" presId="urn:microsoft.com/office/officeart/2005/8/layout/process3"/>
    <dgm:cxn modelId="{58553916-1645-4BD2-9BB9-032EE9747DB6}" type="presParOf" srcId="{210F3A35-E84B-FC4C-8586-7D6591EC8D47}" destId="{E7F9A646-F7EA-6742-A80E-73F296984BA2}" srcOrd="2" destOrd="0" presId="urn:microsoft.com/office/officeart/2005/8/layout/process3"/>
    <dgm:cxn modelId="{3F7BCCA0-8252-436B-910A-97EF41CC7AD1}" type="presParOf" srcId="{E7F9A646-F7EA-6742-A80E-73F296984BA2}" destId="{FAD2E251-7429-E44C-94AD-4D7DE2C9A701}" srcOrd="0" destOrd="0" presId="urn:microsoft.com/office/officeart/2005/8/layout/process3"/>
    <dgm:cxn modelId="{18561DBA-D342-4D93-B725-2A96B283D982}" type="presParOf" srcId="{E7F9A646-F7EA-6742-A80E-73F296984BA2}" destId="{E6F21FC0-7702-454D-94BD-01838131F25F}" srcOrd="1" destOrd="0" presId="urn:microsoft.com/office/officeart/2005/8/layout/process3"/>
    <dgm:cxn modelId="{5AAA8E7F-214D-451B-B88E-4F7BD3BD05D4}" type="presParOf" srcId="{E7F9A646-F7EA-6742-A80E-73F296984BA2}" destId="{453F6D69-0E93-9243-933E-46F4ED33E76F}" srcOrd="2" destOrd="0" presId="urn:microsoft.com/office/officeart/2005/8/layout/process3"/>
    <dgm:cxn modelId="{EB404327-AD8A-4FCD-94AE-58A5E5C9EB47}" type="presParOf" srcId="{210F3A35-E84B-FC4C-8586-7D6591EC8D47}" destId="{E7FDBCAB-DD60-4249-AA45-DC179C88166A}" srcOrd="3" destOrd="0" presId="urn:microsoft.com/office/officeart/2005/8/layout/process3"/>
    <dgm:cxn modelId="{27728126-DB00-429D-95A4-C772C99EAFC4}" type="presParOf" srcId="{E7FDBCAB-DD60-4249-AA45-DC179C88166A}" destId="{F5AED188-FC87-B046-9603-A311009D467F}" srcOrd="0" destOrd="0" presId="urn:microsoft.com/office/officeart/2005/8/layout/process3"/>
    <dgm:cxn modelId="{6E84B7B4-8EE4-4BEF-8BCE-0145762A6A4F}" type="presParOf" srcId="{210F3A35-E84B-FC4C-8586-7D6591EC8D47}" destId="{7CDED245-F3E6-B04D-BE3F-2BB31B56502B}" srcOrd="4" destOrd="0" presId="urn:microsoft.com/office/officeart/2005/8/layout/process3"/>
    <dgm:cxn modelId="{066DDFE8-9A3B-47B9-80C3-8E0590DCB971}" type="presParOf" srcId="{7CDED245-F3E6-B04D-BE3F-2BB31B56502B}" destId="{AE356059-5F0A-2B46-87B3-785C7EEB9312}" srcOrd="0" destOrd="0" presId="urn:microsoft.com/office/officeart/2005/8/layout/process3"/>
    <dgm:cxn modelId="{2BC2F567-4203-416D-BAE0-1E4538AFBB1F}" type="presParOf" srcId="{7CDED245-F3E6-B04D-BE3F-2BB31B56502B}" destId="{4D9D28A5-7031-C448-A385-57487ED95773}" srcOrd="1" destOrd="0" presId="urn:microsoft.com/office/officeart/2005/8/layout/process3"/>
    <dgm:cxn modelId="{5119F175-F34E-4DF5-81A3-D989AC7DDF73}" type="presParOf" srcId="{7CDED245-F3E6-B04D-BE3F-2BB31B56502B}" destId="{EAE5C6FB-F76B-C74C-9593-345DAFA483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B2CF78-5B1D-8C41-BF16-9DEBAF749F09}"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zh-CN" altLang="en-US"/>
        </a:p>
      </dgm:t>
    </dgm:pt>
    <dgm:pt modelId="{1AEC39C4-AFAA-1E4A-A0D4-6FE39D404B92}">
      <dgm:prSet phldrT="[文本]" custT="1"/>
      <dgm:spPr/>
      <dgm:t>
        <a:bodyPr/>
        <a:lstStyle/>
        <a:p>
          <a:r>
            <a:rPr lang="en-US" altLang="zh-CN" sz="1600" dirty="0"/>
            <a:t>Thread1</a:t>
          </a:r>
          <a:endParaRPr lang="zh-CN" altLang="en-US" sz="1600" dirty="0"/>
        </a:p>
      </dgm:t>
    </dgm:pt>
    <dgm:pt modelId="{37DCA595-DB84-FA4C-AE2C-D1C2B4720AE1}" type="parTrans" cxnId="{E01DC73E-2F3C-D94A-AB8E-1625DD0C0CE7}">
      <dgm:prSet/>
      <dgm:spPr/>
      <dgm:t>
        <a:bodyPr/>
        <a:lstStyle/>
        <a:p>
          <a:endParaRPr lang="zh-CN" altLang="en-US"/>
        </a:p>
      </dgm:t>
    </dgm:pt>
    <dgm:pt modelId="{06CB5A7F-B6F4-FB4F-B777-6653F5788ED5}" type="sibTrans" cxnId="{E01DC73E-2F3C-D94A-AB8E-1625DD0C0CE7}">
      <dgm:prSet custT="1"/>
      <dgm:spPr/>
      <dgm:t>
        <a:bodyPr/>
        <a:lstStyle/>
        <a:p>
          <a:endParaRPr lang="zh-CN" altLang="en-US" sz="1600"/>
        </a:p>
      </dgm:t>
    </dgm:pt>
    <dgm:pt modelId="{F0931BA7-60BA-2A40-B0B8-E343C40F7B9A}">
      <dgm:prSet phldrT="[文本]" custT="1"/>
      <dgm:spPr>
        <a:solidFill>
          <a:srgbClr val="FF0000"/>
        </a:solidFill>
      </dgm:spPr>
      <dgm:t>
        <a:bodyPr/>
        <a:lstStyle/>
        <a:p>
          <a:r>
            <a:rPr lang="en-US" altLang="zh-CN" sz="1600" dirty="0"/>
            <a:t>Thread3</a:t>
          </a:r>
          <a:endParaRPr lang="zh-CN" altLang="en-US" sz="1600" dirty="0"/>
        </a:p>
      </dgm:t>
    </dgm:pt>
    <dgm:pt modelId="{A9B4F955-ECD7-9C4E-8E97-D45E7D903601}" type="parTrans" cxnId="{BEE31D76-1538-1643-BEA9-F1343BC8790B}">
      <dgm:prSet/>
      <dgm:spPr/>
      <dgm:t>
        <a:bodyPr/>
        <a:lstStyle/>
        <a:p>
          <a:endParaRPr lang="zh-CN" altLang="en-US"/>
        </a:p>
      </dgm:t>
    </dgm:pt>
    <dgm:pt modelId="{D413E496-4C4A-544E-A53D-87D3E43252D1}" type="sibTrans" cxnId="{BEE31D76-1538-1643-BEA9-F1343BC8790B}">
      <dgm:prSet custT="1"/>
      <dgm:spPr/>
      <dgm:t>
        <a:bodyPr/>
        <a:lstStyle/>
        <a:p>
          <a:endParaRPr lang="zh-CN" altLang="en-US" sz="1600"/>
        </a:p>
      </dgm:t>
    </dgm:pt>
    <dgm:pt modelId="{088F0D54-5606-B241-855D-880568D1C4C7}">
      <dgm:prSet phldrT="[文本]" custT="1"/>
      <dgm:spPr/>
      <dgm:t>
        <a:bodyPr/>
        <a:lstStyle/>
        <a:p>
          <a:r>
            <a:rPr lang="en-US" altLang="zh-CN" sz="1600" dirty="0"/>
            <a:t>Thread N</a:t>
          </a:r>
          <a:endParaRPr lang="zh-CN" altLang="en-US" sz="1600" dirty="0"/>
        </a:p>
      </dgm:t>
    </dgm:pt>
    <dgm:pt modelId="{A09F3ECC-AE74-EA4A-BBA4-0D23B7C3E158}" type="parTrans" cxnId="{DE4FFCF9-6024-2243-AA0C-66FAAF57D552}">
      <dgm:prSet/>
      <dgm:spPr/>
      <dgm:t>
        <a:bodyPr/>
        <a:lstStyle/>
        <a:p>
          <a:endParaRPr lang="zh-CN" altLang="en-US"/>
        </a:p>
      </dgm:t>
    </dgm:pt>
    <dgm:pt modelId="{04AC9100-76DC-D545-A281-E699E2C8BFDF}" type="sibTrans" cxnId="{DE4FFCF9-6024-2243-AA0C-66FAAF57D552}">
      <dgm:prSet/>
      <dgm:spPr/>
      <dgm:t>
        <a:bodyPr/>
        <a:lstStyle/>
        <a:p>
          <a:endParaRPr lang="zh-CN" altLang="en-US"/>
        </a:p>
      </dgm:t>
    </dgm:pt>
    <dgm:pt modelId="{004A866A-5A16-7847-9FDA-D987E802D4D8}">
      <dgm:prSet phldrT="[文本]" custT="1"/>
      <dgm:spPr/>
      <dgm:t>
        <a:bodyPr/>
        <a:lstStyle/>
        <a:p>
          <a:r>
            <a:rPr lang="en-US" altLang="zh-CN" sz="1600" dirty="0"/>
            <a:t>api1</a:t>
          </a:r>
          <a:endParaRPr lang="zh-CN" altLang="en-US" sz="1600" dirty="0"/>
        </a:p>
      </dgm:t>
    </dgm:pt>
    <dgm:pt modelId="{5BB75B48-4924-A54A-A305-F0C85AFF9ACD}" type="parTrans" cxnId="{8141272C-9DB2-B340-88F7-504608E8633B}">
      <dgm:prSet/>
      <dgm:spPr/>
      <dgm:t>
        <a:bodyPr/>
        <a:lstStyle/>
        <a:p>
          <a:endParaRPr lang="zh-CN" altLang="en-US"/>
        </a:p>
      </dgm:t>
    </dgm:pt>
    <dgm:pt modelId="{CBFD4F34-AE13-DD4C-B49A-77FEA057AA32}" type="sibTrans" cxnId="{8141272C-9DB2-B340-88F7-504608E8633B}">
      <dgm:prSet/>
      <dgm:spPr/>
      <dgm:t>
        <a:bodyPr/>
        <a:lstStyle/>
        <a:p>
          <a:endParaRPr lang="zh-CN" altLang="en-US"/>
        </a:p>
      </dgm:t>
    </dgm:pt>
    <dgm:pt modelId="{E81BD794-C03A-9248-AA24-3720BF462B89}">
      <dgm:prSet phldrT="[文本]" custT="1"/>
      <dgm:spPr/>
      <dgm:t>
        <a:bodyPr/>
        <a:lstStyle/>
        <a:p>
          <a:r>
            <a:rPr lang="en-US" altLang="zh-CN" sz="1600" dirty="0"/>
            <a:t>api2</a:t>
          </a:r>
          <a:endParaRPr lang="zh-CN" altLang="en-US" sz="1600" dirty="0"/>
        </a:p>
      </dgm:t>
    </dgm:pt>
    <dgm:pt modelId="{11370CD4-04E6-7F4B-B75D-6AB1E048EACC}" type="parTrans" cxnId="{2D37F81D-DAF7-8041-9FF1-4478453C69E5}">
      <dgm:prSet/>
      <dgm:spPr/>
      <dgm:t>
        <a:bodyPr/>
        <a:lstStyle/>
        <a:p>
          <a:endParaRPr lang="zh-CN" altLang="en-US"/>
        </a:p>
      </dgm:t>
    </dgm:pt>
    <dgm:pt modelId="{1231A653-3105-3845-9F0E-B06DFF7A0B99}" type="sibTrans" cxnId="{2D37F81D-DAF7-8041-9FF1-4478453C69E5}">
      <dgm:prSet/>
      <dgm:spPr/>
      <dgm:t>
        <a:bodyPr/>
        <a:lstStyle/>
        <a:p>
          <a:endParaRPr lang="zh-CN" altLang="en-US"/>
        </a:p>
      </dgm:t>
    </dgm:pt>
    <dgm:pt modelId="{C3938288-FB11-8249-88AA-6DB856B3720C}">
      <dgm:prSet phldrT="[文本]" custT="1"/>
      <dgm:spPr/>
      <dgm:t>
        <a:bodyPr/>
        <a:lstStyle/>
        <a:p>
          <a:r>
            <a:rPr lang="en-US" altLang="zh-CN" sz="1600" dirty="0"/>
            <a:t>...</a:t>
          </a:r>
          <a:endParaRPr lang="zh-CN" altLang="en-US" sz="1600" dirty="0"/>
        </a:p>
      </dgm:t>
    </dgm:pt>
    <dgm:pt modelId="{B3BB6C9D-40C9-124F-A880-A260FC099FBD}" type="parTrans" cxnId="{E7C99908-BEBF-A044-9550-50E51F7896FE}">
      <dgm:prSet/>
      <dgm:spPr/>
      <dgm:t>
        <a:bodyPr/>
        <a:lstStyle/>
        <a:p>
          <a:endParaRPr lang="zh-CN" altLang="en-US"/>
        </a:p>
      </dgm:t>
    </dgm:pt>
    <dgm:pt modelId="{EC226EC3-C9FD-0146-A2A5-FD76B6F68AA8}" type="sibTrans" cxnId="{E7C99908-BEBF-A044-9550-50E51F7896FE}">
      <dgm:prSet/>
      <dgm:spPr/>
      <dgm:t>
        <a:bodyPr/>
        <a:lstStyle/>
        <a:p>
          <a:endParaRPr lang="zh-CN" altLang="en-US"/>
        </a:p>
      </dgm:t>
    </dgm:pt>
    <dgm:pt modelId="{37EAAA07-C35F-6D4B-9371-9C3401A08090}">
      <dgm:prSet phldrT="[文本]" custT="1"/>
      <dgm:spPr/>
      <dgm:t>
        <a:bodyPr/>
        <a:lstStyle/>
        <a:p>
          <a:r>
            <a:rPr lang="en-US" altLang="zh-CN" sz="1600" dirty="0"/>
            <a:t>api n</a:t>
          </a:r>
          <a:endParaRPr lang="zh-CN" altLang="en-US" sz="1600" dirty="0"/>
        </a:p>
      </dgm:t>
    </dgm:pt>
    <dgm:pt modelId="{9136E00B-C489-604D-98A1-AF0B2B237114}" type="parTrans" cxnId="{A977C092-6BF3-A545-9EC8-3CE038FBB108}">
      <dgm:prSet/>
      <dgm:spPr/>
      <dgm:t>
        <a:bodyPr/>
        <a:lstStyle/>
        <a:p>
          <a:endParaRPr lang="zh-CN" altLang="en-US"/>
        </a:p>
      </dgm:t>
    </dgm:pt>
    <dgm:pt modelId="{2810B02E-268F-BC49-819C-12D67115F93B}" type="sibTrans" cxnId="{A977C092-6BF3-A545-9EC8-3CE038FBB108}">
      <dgm:prSet/>
      <dgm:spPr/>
      <dgm:t>
        <a:bodyPr/>
        <a:lstStyle/>
        <a:p>
          <a:endParaRPr lang="zh-CN" altLang="en-US"/>
        </a:p>
      </dgm:t>
    </dgm:pt>
    <dgm:pt modelId="{4E29C5D7-E797-E249-B78F-9EF78A1433B9}">
      <dgm:prSet phldrT="[文本]" custT="1"/>
      <dgm:spPr/>
      <dgm:t>
        <a:bodyPr/>
        <a:lstStyle/>
        <a:p>
          <a:r>
            <a:rPr lang="en-US" altLang="zh-CN" sz="1600" dirty="0"/>
            <a:t>param1</a:t>
          </a:r>
          <a:endParaRPr lang="zh-CN" altLang="en-US" sz="1600" dirty="0"/>
        </a:p>
      </dgm:t>
    </dgm:pt>
    <dgm:pt modelId="{40A93D21-C4C5-C148-8A00-DDB569F46776}" type="parTrans" cxnId="{CD16E5B0-01E4-0D43-83C0-55D2BA581641}">
      <dgm:prSet/>
      <dgm:spPr/>
      <dgm:t>
        <a:bodyPr/>
        <a:lstStyle/>
        <a:p>
          <a:endParaRPr lang="zh-CN" altLang="en-US"/>
        </a:p>
      </dgm:t>
    </dgm:pt>
    <dgm:pt modelId="{1DECEE75-0EFC-2F42-97CE-CEB90C5A42C1}" type="sibTrans" cxnId="{CD16E5B0-01E4-0D43-83C0-55D2BA581641}">
      <dgm:prSet/>
      <dgm:spPr/>
      <dgm:t>
        <a:bodyPr/>
        <a:lstStyle/>
        <a:p>
          <a:endParaRPr lang="zh-CN" altLang="en-US"/>
        </a:p>
      </dgm:t>
    </dgm:pt>
    <dgm:pt modelId="{8BE0C182-E073-5248-B200-BF3E334FF220}">
      <dgm:prSet phldrT="[文本]" custT="1"/>
      <dgm:spPr/>
      <dgm:t>
        <a:bodyPr/>
        <a:lstStyle/>
        <a:p>
          <a:r>
            <a:rPr lang="en-US" altLang="zh-CN" sz="1600" dirty="0"/>
            <a:t>param1</a:t>
          </a:r>
          <a:endParaRPr lang="zh-CN" altLang="en-US" sz="1600" dirty="0"/>
        </a:p>
      </dgm:t>
    </dgm:pt>
    <dgm:pt modelId="{E1CD0CC7-B148-3E46-A5A7-A6B4F06966E5}" type="parTrans" cxnId="{041EAD1B-8D14-3A4F-AA4A-AA9FF70B1133}">
      <dgm:prSet/>
      <dgm:spPr/>
      <dgm:t>
        <a:bodyPr/>
        <a:lstStyle/>
        <a:p>
          <a:endParaRPr lang="zh-CN" altLang="en-US"/>
        </a:p>
      </dgm:t>
    </dgm:pt>
    <dgm:pt modelId="{1CEC2D98-A927-F746-B022-691E665E2335}" type="sibTrans" cxnId="{041EAD1B-8D14-3A4F-AA4A-AA9FF70B1133}">
      <dgm:prSet/>
      <dgm:spPr/>
      <dgm:t>
        <a:bodyPr/>
        <a:lstStyle/>
        <a:p>
          <a:endParaRPr lang="zh-CN" altLang="en-US"/>
        </a:p>
      </dgm:t>
    </dgm:pt>
    <dgm:pt modelId="{7497FCAA-43D0-4248-9928-2158411BC2D5}">
      <dgm:prSet phldrT="[文本]" custT="1"/>
      <dgm:spPr/>
      <dgm:t>
        <a:bodyPr/>
        <a:lstStyle/>
        <a:p>
          <a:r>
            <a:rPr lang="en-US" altLang="zh-CN" sz="1600" dirty="0"/>
            <a:t>param2</a:t>
          </a:r>
          <a:endParaRPr lang="zh-CN" altLang="en-US" sz="1600" dirty="0"/>
        </a:p>
      </dgm:t>
    </dgm:pt>
    <dgm:pt modelId="{0CAE14D3-C6CE-7247-AC04-4308604E66D0}" type="parTrans" cxnId="{EB15BE32-569F-0545-85F4-DAF1CF6DFEFB}">
      <dgm:prSet/>
      <dgm:spPr/>
      <dgm:t>
        <a:bodyPr/>
        <a:lstStyle/>
        <a:p>
          <a:endParaRPr lang="zh-CN" altLang="en-US"/>
        </a:p>
      </dgm:t>
    </dgm:pt>
    <dgm:pt modelId="{F7C757E6-1F81-194C-8C08-0DC4B68BFD4F}" type="sibTrans" cxnId="{EB15BE32-569F-0545-85F4-DAF1CF6DFEFB}">
      <dgm:prSet/>
      <dgm:spPr/>
      <dgm:t>
        <a:bodyPr/>
        <a:lstStyle/>
        <a:p>
          <a:endParaRPr lang="zh-CN" altLang="en-US"/>
        </a:p>
      </dgm:t>
    </dgm:pt>
    <dgm:pt modelId="{318C3D75-F1BB-E94C-8ABB-6667168354B4}">
      <dgm:prSet phldrT="[文本]" custT="1"/>
      <dgm:spPr/>
      <dgm:t>
        <a:bodyPr/>
        <a:lstStyle/>
        <a:p>
          <a:r>
            <a:rPr lang="en-US" altLang="zh-CN" sz="1600" dirty="0"/>
            <a:t>...</a:t>
          </a:r>
          <a:endParaRPr lang="zh-CN" altLang="en-US" sz="1600" dirty="0"/>
        </a:p>
      </dgm:t>
    </dgm:pt>
    <dgm:pt modelId="{968E6B6D-F51E-0B40-BAD6-55F3EB0B9B15}" type="parTrans" cxnId="{1C4492B3-7215-D94A-8A46-86547EC01B20}">
      <dgm:prSet/>
      <dgm:spPr/>
      <dgm:t>
        <a:bodyPr/>
        <a:lstStyle/>
        <a:p>
          <a:endParaRPr lang="zh-CN" altLang="en-US"/>
        </a:p>
      </dgm:t>
    </dgm:pt>
    <dgm:pt modelId="{3DCFEAC0-6C35-5744-AF85-96AE68C97EDB}" type="sibTrans" cxnId="{1C4492B3-7215-D94A-8A46-86547EC01B20}">
      <dgm:prSet/>
      <dgm:spPr/>
      <dgm:t>
        <a:bodyPr/>
        <a:lstStyle/>
        <a:p>
          <a:endParaRPr lang="zh-CN" altLang="en-US"/>
        </a:p>
      </dgm:t>
    </dgm:pt>
    <dgm:pt modelId="{D9040138-ACAE-3645-BEF0-BA74BCA51A99}">
      <dgm:prSet phldrT="[文本]" custT="1"/>
      <dgm:spPr/>
      <dgm:t>
        <a:bodyPr/>
        <a:lstStyle/>
        <a:p>
          <a:r>
            <a:rPr lang="en-US" altLang="zh-CN" sz="1600" b="0" dirty="0">
              <a:solidFill>
                <a:srgbClr val="FF0000"/>
              </a:solidFill>
            </a:rPr>
            <a:t>Api</a:t>
          </a:r>
          <a:r>
            <a:rPr lang="zh-CN" altLang="en-US" sz="1600" b="0" dirty="0">
              <a:solidFill>
                <a:srgbClr val="FF0000"/>
              </a:solidFill>
            </a:rPr>
            <a:t> </a:t>
          </a:r>
          <a:r>
            <a:rPr lang="en-US" altLang="zh-CN" sz="1600" b="0" dirty="0">
              <a:solidFill>
                <a:srgbClr val="FF0000"/>
              </a:solidFill>
            </a:rPr>
            <a:t>5</a:t>
          </a:r>
          <a:endParaRPr lang="zh-CN" altLang="en-US" sz="1600" b="0" dirty="0">
            <a:solidFill>
              <a:srgbClr val="FF0000"/>
            </a:solidFill>
          </a:endParaRPr>
        </a:p>
      </dgm:t>
    </dgm:pt>
    <dgm:pt modelId="{44EF7C92-3899-A04A-B046-D45B97FD8DF7}" type="parTrans" cxnId="{A205F3D7-83BF-0D4F-A110-ED44F423C40F}">
      <dgm:prSet/>
      <dgm:spPr/>
      <dgm:t>
        <a:bodyPr/>
        <a:lstStyle/>
        <a:p>
          <a:endParaRPr lang="zh-CN" altLang="en-US"/>
        </a:p>
      </dgm:t>
    </dgm:pt>
    <dgm:pt modelId="{0181D3C1-EDC0-1946-97D9-2FE51F0348D0}" type="sibTrans" cxnId="{A205F3D7-83BF-0D4F-A110-ED44F423C40F}">
      <dgm:prSet/>
      <dgm:spPr/>
      <dgm:t>
        <a:bodyPr/>
        <a:lstStyle/>
        <a:p>
          <a:endParaRPr lang="zh-CN" altLang="en-US"/>
        </a:p>
      </dgm:t>
    </dgm:pt>
    <dgm:pt modelId="{B8267C39-7418-F049-AA5E-183F00D4226B}">
      <dgm:prSet phldrT="[文本]" custT="1"/>
      <dgm:spPr/>
      <dgm:t>
        <a:bodyPr/>
        <a:lstStyle/>
        <a:p>
          <a:r>
            <a:rPr lang="en-US" altLang="zh-CN" sz="1600" dirty="0"/>
            <a:t>param1</a:t>
          </a:r>
          <a:endParaRPr lang="zh-CN" altLang="en-US" sz="1600" dirty="0"/>
        </a:p>
      </dgm:t>
    </dgm:pt>
    <dgm:pt modelId="{33204171-94C7-204C-B622-7585FD4E3D15}" type="parTrans" cxnId="{1257D210-2B01-6B48-AABE-C615DA1AE8F9}">
      <dgm:prSet/>
      <dgm:spPr/>
      <dgm:t>
        <a:bodyPr/>
        <a:lstStyle/>
        <a:p>
          <a:endParaRPr lang="zh-CN" altLang="en-US"/>
        </a:p>
      </dgm:t>
    </dgm:pt>
    <dgm:pt modelId="{AA1FCB4C-F118-EC47-80AC-A437B27484DE}" type="sibTrans" cxnId="{1257D210-2B01-6B48-AABE-C615DA1AE8F9}">
      <dgm:prSet/>
      <dgm:spPr/>
      <dgm:t>
        <a:bodyPr/>
        <a:lstStyle/>
        <a:p>
          <a:endParaRPr lang="zh-CN" altLang="en-US"/>
        </a:p>
      </dgm:t>
    </dgm:pt>
    <dgm:pt modelId="{6BD3FE5E-691A-0645-87B4-EFA2EFCBD800}">
      <dgm:prSet phldrT="[文本]" custT="1"/>
      <dgm:spPr/>
      <dgm:t>
        <a:bodyPr/>
        <a:lstStyle/>
        <a:p>
          <a:r>
            <a:rPr lang="en-US" altLang="zh-CN" sz="1600" dirty="0">
              <a:solidFill>
                <a:srgbClr val="FF0000"/>
              </a:solidFill>
            </a:rPr>
            <a:t>Api1</a:t>
          </a:r>
          <a:endParaRPr lang="zh-CN" altLang="en-US" sz="1600" dirty="0">
            <a:solidFill>
              <a:srgbClr val="FF0000"/>
            </a:solidFill>
          </a:endParaRPr>
        </a:p>
      </dgm:t>
    </dgm:pt>
    <dgm:pt modelId="{273155BB-7895-674B-81AB-A2C60EF518DB}" type="parTrans" cxnId="{4E4217EF-CD79-0B49-A060-89BDF0DBAB28}">
      <dgm:prSet/>
      <dgm:spPr/>
      <dgm:t>
        <a:bodyPr/>
        <a:lstStyle/>
        <a:p>
          <a:endParaRPr lang="zh-CN" altLang="en-US"/>
        </a:p>
      </dgm:t>
    </dgm:pt>
    <dgm:pt modelId="{BAC5877A-E10E-384D-ABC4-73B9AAD4DAFD}" type="sibTrans" cxnId="{4E4217EF-CD79-0B49-A060-89BDF0DBAB28}">
      <dgm:prSet/>
      <dgm:spPr/>
      <dgm:t>
        <a:bodyPr/>
        <a:lstStyle/>
        <a:p>
          <a:endParaRPr lang="zh-CN" altLang="en-US"/>
        </a:p>
      </dgm:t>
    </dgm:pt>
    <dgm:pt modelId="{2320ABF6-7DBD-194F-97CA-C4E453DAF8B7}">
      <dgm:prSet phldrT="[文本]" custT="1"/>
      <dgm:spPr/>
      <dgm:t>
        <a:bodyPr/>
        <a:lstStyle/>
        <a:p>
          <a:r>
            <a:rPr lang="en-US" altLang="zh-CN" sz="1600" dirty="0"/>
            <a:t>param1</a:t>
          </a:r>
          <a:endParaRPr lang="zh-CN" altLang="en-US" sz="1600" dirty="0"/>
        </a:p>
      </dgm:t>
    </dgm:pt>
    <dgm:pt modelId="{68F6DB4F-FD3F-A34B-A138-8E68F5B25C9D}" type="parTrans" cxnId="{9BA40B04-445A-774C-8A2C-95010624ECD7}">
      <dgm:prSet/>
      <dgm:spPr/>
      <dgm:t>
        <a:bodyPr/>
        <a:lstStyle/>
        <a:p>
          <a:endParaRPr lang="zh-CN" altLang="en-US"/>
        </a:p>
      </dgm:t>
    </dgm:pt>
    <dgm:pt modelId="{29B904D8-CBFE-3F46-85FC-F449AFECE230}" type="sibTrans" cxnId="{9BA40B04-445A-774C-8A2C-95010624ECD7}">
      <dgm:prSet/>
      <dgm:spPr/>
      <dgm:t>
        <a:bodyPr/>
        <a:lstStyle/>
        <a:p>
          <a:endParaRPr lang="zh-CN" altLang="en-US"/>
        </a:p>
      </dgm:t>
    </dgm:pt>
    <dgm:pt modelId="{A56A88CA-53E5-1349-97E3-F6EC6F3BA2B7}">
      <dgm:prSet phldrT="[文本]" custT="1"/>
      <dgm:spPr/>
      <dgm:t>
        <a:bodyPr/>
        <a:lstStyle/>
        <a:p>
          <a:r>
            <a:rPr lang="en-US" altLang="zh-CN" sz="1600" dirty="0"/>
            <a:t>param2</a:t>
          </a:r>
          <a:endParaRPr lang="zh-CN" altLang="en-US" sz="1600" dirty="0"/>
        </a:p>
      </dgm:t>
    </dgm:pt>
    <dgm:pt modelId="{66E329A2-FFFC-A54D-8BA8-1228A1D14F74}" type="parTrans" cxnId="{C42CBD64-CEA3-0147-8CD5-1B5CEB5ABEB9}">
      <dgm:prSet/>
      <dgm:spPr/>
      <dgm:t>
        <a:bodyPr/>
        <a:lstStyle/>
        <a:p>
          <a:endParaRPr lang="zh-CN" altLang="en-US"/>
        </a:p>
      </dgm:t>
    </dgm:pt>
    <dgm:pt modelId="{99B6235D-A860-304B-9AAE-41B1E1407AD9}" type="sibTrans" cxnId="{C42CBD64-CEA3-0147-8CD5-1B5CEB5ABEB9}">
      <dgm:prSet/>
      <dgm:spPr/>
      <dgm:t>
        <a:bodyPr/>
        <a:lstStyle/>
        <a:p>
          <a:endParaRPr lang="zh-CN" altLang="en-US"/>
        </a:p>
      </dgm:t>
    </dgm:pt>
    <dgm:pt modelId="{2199C2D4-9CB6-1C4F-A24B-E2165641C6C9}">
      <dgm:prSet phldrT="[文本]" custT="1"/>
      <dgm:spPr/>
      <dgm:t>
        <a:bodyPr/>
        <a:lstStyle/>
        <a:p>
          <a:r>
            <a:rPr lang="en-US" altLang="zh-CN" sz="1600" dirty="0"/>
            <a:t>...</a:t>
          </a:r>
          <a:endParaRPr lang="zh-CN" altLang="en-US" sz="1600" dirty="0"/>
        </a:p>
      </dgm:t>
    </dgm:pt>
    <dgm:pt modelId="{C894BA08-EB08-124F-A7B2-AB0BB3662B6A}" type="parTrans" cxnId="{63350500-A813-864E-B3BA-095C6C922A4C}">
      <dgm:prSet/>
      <dgm:spPr/>
      <dgm:t>
        <a:bodyPr/>
        <a:lstStyle/>
        <a:p>
          <a:endParaRPr lang="zh-CN" altLang="en-US"/>
        </a:p>
      </dgm:t>
    </dgm:pt>
    <dgm:pt modelId="{8331A41D-CA4E-2944-8785-878DF1D29466}" type="sibTrans" cxnId="{63350500-A813-864E-B3BA-095C6C922A4C}">
      <dgm:prSet/>
      <dgm:spPr/>
      <dgm:t>
        <a:bodyPr/>
        <a:lstStyle/>
        <a:p>
          <a:endParaRPr lang="zh-CN" altLang="en-US"/>
        </a:p>
      </dgm:t>
    </dgm:pt>
    <dgm:pt modelId="{C3D77658-D089-D845-9888-D379A8802862}">
      <dgm:prSet phldrT="[文本]" custT="1"/>
      <dgm:spPr/>
      <dgm:t>
        <a:bodyPr/>
        <a:lstStyle/>
        <a:p>
          <a:r>
            <a:rPr lang="en-US" altLang="zh-CN" sz="1600" dirty="0"/>
            <a:t>...</a:t>
          </a:r>
          <a:endParaRPr lang="zh-CN" altLang="en-US" sz="1600" dirty="0"/>
        </a:p>
      </dgm:t>
    </dgm:pt>
    <dgm:pt modelId="{2D69FFA9-7288-DA4D-87EF-9FF393884454}" type="parTrans" cxnId="{111C24CF-8845-9B42-A23E-F7E3DE06A615}">
      <dgm:prSet/>
      <dgm:spPr/>
      <dgm:t>
        <a:bodyPr/>
        <a:lstStyle/>
        <a:p>
          <a:endParaRPr lang="zh-CN" altLang="en-US"/>
        </a:p>
      </dgm:t>
    </dgm:pt>
    <dgm:pt modelId="{EA82BD5C-BF70-904B-B932-3F7F0BA6647C}" type="sibTrans" cxnId="{111C24CF-8845-9B42-A23E-F7E3DE06A615}">
      <dgm:prSet/>
      <dgm:spPr/>
      <dgm:t>
        <a:bodyPr/>
        <a:lstStyle/>
        <a:p>
          <a:endParaRPr lang="zh-CN" altLang="en-US"/>
        </a:p>
      </dgm:t>
    </dgm:pt>
    <dgm:pt modelId="{01FD1144-2256-E440-A63E-843455D8C644}">
      <dgm:prSet phldrT="[文本]" custT="1"/>
      <dgm:spPr/>
      <dgm:t>
        <a:bodyPr/>
        <a:lstStyle/>
        <a:p>
          <a:r>
            <a:rPr lang="en-US" altLang="zh-CN" sz="1600" dirty="0"/>
            <a:t>api n</a:t>
          </a:r>
          <a:endParaRPr lang="zh-CN" altLang="en-US" sz="1600" dirty="0"/>
        </a:p>
      </dgm:t>
    </dgm:pt>
    <dgm:pt modelId="{7F14A011-91AA-C04F-B216-A08749022808}" type="parTrans" cxnId="{859A42E7-A112-FE49-AE52-FE1AF55B356D}">
      <dgm:prSet/>
      <dgm:spPr/>
      <dgm:t>
        <a:bodyPr/>
        <a:lstStyle/>
        <a:p>
          <a:endParaRPr lang="zh-CN" altLang="en-US"/>
        </a:p>
      </dgm:t>
    </dgm:pt>
    <dgm:pt modelId="{A69FDD87-29AF-194D-9D20-6A518972CE72}" type="sibTrans" cxnId="{859A42E7-A112-FE49-AE52-FE1AF55B356D}">
      <dgm:prSet/>
      <dgm:spPr/>
      <dgm:t>
        <a:bodyPr/>
        <a:lstStyle/>
        <a:p>
          <a:endParaRPr lang="zh-CN" altLang="en-US"/>
        </a:p>
      </dgm:t>
    </dgm:pt>
    <dgm:pt modelId="{72516B86-202F-4046-AF61-B1EE59222685}">
      <dgm:prSet phldrT="[文本]" custT="1"/>
      <dgm:spPr/>
      <dgm:t>
        <a:bodyPr/>
        <a:lstStyle/>
        <a:p>
          <a:r>
            <a:rPr lang="en-US" altLang="zh-CN" sz="1600" dirty="0"/>
            <a:t>api1</a:t>
          </a:r>
          <a:endParaRPr lang="zh-CN" altLang="en-US" sz="1600" dirty="0"/>
        </a:p>
      </dgm:t>
    </dgm:pt>
    <dgm:pt modelId="{91561EC7-C35D-E341-A1D9-96668D007D50}" type="parTrans" cxnId="{7C11FE25-4B89-9048-8E5E-D5BE72D64591}">
      <dgm:prSet/>
      <dgm:spPr/>
      <dgm:t>
        <a:bodyPr/>
        <a:lstStyle/>
        <a:p>
          <a:endParaRPr lang="zh-CN" altLang="en-US"/>
        </a:p>
      </dgm:t>
    </dgm:pt>
    <dgm:pt modelId="{7BBC3A27-551D-024E-826B-A6EC056D69AA}" type="sibTrans" cxnId="{7C11FE25-4B89-9048-8E5E-D5BE72D64591}">
      <dgm:prSet/>
      <dgm:spPr/>
      <dgm:t>
        <a:bodyPr/>
        <a:lstStyle/>
        <a:p>
          <a:endParaRPr lang="zh-CN" altLang="en-US"/>
        </a:p>
      </dgm:t>
    </dgm:pt>
    <dgm:pt modelId="{0E6812ED-FA97-B943-894A-DB649C709C30}">
      <dgm:prSet phldrT="[文本]" custT="1"/>
      <dgm:spPr/>
      <dgm:t>
        <a:bodyPr/>
        <a:lstStyle/>
        <a:p>
          <a:r>
            <a:rPr lang="en-US" altLang="zh-CN" sz="1600" dirty="0"/>
            <a:t>param1</a:t>
          </a:r>
          <a:endParaRPr lang="zh-CN" altLang="en-US" sz="1600" dirty="0"/>
        </a:p>
      </dgm:t>
    </dgm:pt>
    <dgm:pt modelId="{6F385BF1-1584-4248-8388-3E588F454085}" type="parTrans" cxnId="{881DD74C-0A33-F049-AB26-98DBCBDE779C}">
      <dgm:prSet/>
      <dgm:spPr/>
      <dgm:t>
        <a:bodyPr/>
        <a:lstStyle/>
        <a:p>
          <a:endParaRPr lang="zh-CN" altLang="en-US"/>
        </a:p>
      </dgm:t>
    </dgm:pt>
    <dgm:pt modelId="{A41C6A91-BCFA-2B44-BAB6-68060258EAA9}" type="sibTrans" cxnId="{881DD74C-0A33-F049-AB26-98DBCBDE779C}">
      <dgm:prSet/>
      <dgm:spPr/>
      <dgm:t>
        <a:bodyPr/>
        <a:lstStyle/>
        <a:p>
          <a:endParaRPr lang="zh-CN" altLang="en-US"/>
        </a:p>
      </dgm:t>
    </dgm:pt>
    <dgm:pt modelId="{E9EDEE21-F794-B640-A639-74A25D0D60EC}">
      <dgm:prSet phldrT="[文本]" custT="1"/>
      <dgm:spPr/>
      <dgm:t>
        <a:bodyPr/>
        <a:lstStyle/>
        <a:p>
          <a:r>
            <a:rPr lang="en-US" altLang="zh-CN" sz="1600" dirty="0"/>
            <a:t>api2</a:t>
          </a:r>
          <a:endParaRPr lang="zh-CN" altLang="en-US" sz="1600" dirty="0"/>
        </a:p>
      </dgm:t>
    </dgm:pt>
    <dgm:pt modelId="{FE09270E-4D47-164F-A482-B72A9761B43D}" type="parTrans" cxnId="{2E6B4338-2D4A-8041-93CB-5DC00F448E2E}">
      <dgm:prSet/>
      <dgm:spPr/>
      <dgm:t>
        <a:bodyPr/>
        <a:lstStyle/>
        <a:p>
          <a:endParaRPr lang="zh-CN" altLang="en-US"/>
        </a:p>
      </dgm:t>
    </dgm:pt>
    <dgm:pt modelId="{077FEF54-BC12-8E48-9C55-AFCFD85532BC}" type="sibTrans" cxnId="{2E6B4338-2D4A-8041-93CB-5DC00F448E2E}">
      <dgm:prSet/>
      <dgm:spPr/>
      <dgm:t>
        <a:bodyPr/>
        <a:lstStyle/>
        <a:p>
          <a:endParaRPr lang="zh-CN" altLang="en-US"/>
        </a:p>
      </dgm:t>
    </dgm:pt>
    <dgm:pt modelId="{9853202C-29BD-174E-A82E-B2031AAD46BB}">
      <dgm:prSet phldrT="[文本]" custT="1"/>
      <dgm:spPr/>
      <dgm:t>
        <a:bodyPr/>
        <a:lstStyle/>
        <a:p>
          <a:r>
            <a:rPr lang="en-US" altLang="zh-CN" sz="1600" dirty="0"/>
            <a:t>param1</a:t>
          </a:r>
          <a:endParaRPr lang="zh-CN" altLang="en-US" sz="1600" dirty="0"/>
        </a:p>
      </dgm:t>
    </dgm:pt>
    <dgm:pt modelId="{222DB0F8-016C-734A-967E-29E2C9A8B8D1}" type="parTrans" cxnId="{4D44F5E9-29EE-C345-AF01-4A1E85C0CF1B}">
      <dgm:prSet/>
      <dgm:spPr/>
      <dgm:t>
        <a:bodyPr/>
        <a:lstStyle/>
        <a:p>
          <a:endParaRPr lang="zh-CN" altLang="en-US"/>
        </a:p>
      </dgm:t>
    </dgm:pt>
    <dgm:pt modelId="{0D440B47-1A62-C344-A3EE-EC5F8EE4E74B}" type="sibTrans" cxnId="{4D44F5E9-29EE-C345-AF01-4A1E85C0CF1B}">
      <dgm:prSet/>
      <dgm:spPr/>
      <dgm:t>
        <a:bodyPr/>
        <a:lstStyle/>
        <a:p>
          <a:endParaRPr lang="zh-CN" altLang="en-US"/>
        </a:p>
      </dgm:t>
    </dgm:pt>
    <dgm:pt modelId="{F8A2B533-395B-CB40-B141-BCF5D8ED2014}">
      <dgm:prSet phldrT="[文本]" custT="1"/>
      <dgm:spPr/>
      <dgm:t>
        <a:bodyPr/>
        <a:lstStyle/>
        <a:p>
          <a:r>
            <a:rPr lang="en-US" altLang="zh-CN" sz="1600" dirty="0"/>
            <a:t>param2</a:t>
          </a:r>
          <a:endParaRPr lang="zh-CN" altLang="en-US" sz="1600" dirty="0"/>
        </a:p>
      </dgm:t>
    </dgm:pt>
    <dgm:pt modelId="{F350FA8F-0EA2-1048-901A-CC0E4D1B01E6}" type="parTrans" cxnId="{AD5A0119-451E-8C45-842F-841D385AE4FD}">
      <dgm:prSet/>
      <dgm:spPr/>
      <dgm:t>
        <a:bodyPr/>
        <a:lstStyle/>
        <a:p>
          <a:endParaRPr lang="zh-CN" altLang="en-US"/>
        </a:p>
      </dgm:t>
    </dgm:pt>
    <dgm:pt modelId="{D3B6C25F-0691-C34E-85A2-9D873660C9ED}" type="sibTrans" cxnId="{AD5A0119-451E-8C45-842F-841D385AE4FD}">
      <dgm:prSet/>
      <dgm:spPr/>
      <dgm:t>
        <a:bodyPr/>
        <a:lstStyle/>
        <a:p>
          <a:endParaRPr lang="zh-CN" altLang="en-US"/>
        </a:p>
      </dgm:t>
    </dgm:pt>
    <dgm:pt modelId="{B385F587-1597-7740-BD1E-16262D7C0350}">
      <dgm:prSet phldrT="[文本]" custT="1"/>
      <dgm:spPr/>
      <dgm:t>
        <a:bodyPr/>
        <a:lstStyle/>
        <a:p>
          <a:r>
            <a:rPr lang="en-US" altLang="zh-CN" sz="1600" dirty="0"/>
            <a:t>...</a:t>
          </a:r>
          <a:endParaRPr lang="zh-CN" altLang="en-US" sz="1600" dirty="0"/>
        </a:p>
      </dgm:t>
    </dgm:pt>
    <dgm:pt modelId="{A11653A3-FAD4-3846-ABF9-F4737E1FC387}" type="parTrans" cxnId="{BB43449C-2B0F-184B-88BC-B99020730E89}">
      <dgm:prSet/>
      <dgm:spPr/>
      <dgm:t>
        <a:bodyPr/>
        <a:lstStyle/>
        <a:p>
          <a:endParaRPr lang="zh-CN" altLang="en-US"/>
        </a:p>
      </dgm:t>
    </dgm:pt>
    <dgm:pt modelId="{1EB3ACB7-D218-CA4E-82AE-073966348FD9}" type="sibTrans" cxnId="{BB43449C-2B0F-184B-88BC-B99020730E89}">
      <dgm:prSet/>
      <dgm:spPr/>
      <dgm:t>
        <a:bodyPr/>
        <a:lstStyle/>
        <a:p>
          <a:endParaRPr lang="zh-CN" altLang="en-US"/>
        </a:p>
      </dgm:t>
    </dgm:pt>
    <dgm:pt modelId="{F597E335-AC53-3A45-A0A3-53A831FAB401}">
      <dgm:prSet phldrT="[文本]" custT="1"/>
      <dgm:spPr/>
      <dgm:t>
        <a:bodyPr/>
        <a:lstStyle/>
        <a:p>
          <a:r>
            <a:rPr lang="en-US" altLang="zh-CN" sz="1600" dirty="0"/>
            <a:t>...</a:t>
          </a:r>
          <a:endParaRPr lang="zh-CN" altLang="en-US" sz="1600" dirty="0"/>
        </a:p>
      </dgm:t>
    </dgm:pt>
    <dgm:pt modelId="{9E9908CB-699F-404E-8C47-B9E0B6D310C8}" type="parTrans" cxnId="{4DB274C7-53EF-4A46-AF23-89F37EB177F8}">
      <dgm:prSet/>
      <dgm:spPr/>
      <dgm:t>
        <a:bodyPr/>
        <a:lstStyle/>
        <a:p>
          <a:endParaRPr lang="zh-CN" altLang="en-US"/>
        </a:p>
      </dgm:t>
    </dgm:pt>
    <dgm:pt modelId="{69DF12A0-FD22-E747-8A0E-D028A3624324}" type="sibTrans" cxnId="{4DB274C7-53EF-4A46-AF23-89F37EB177F8}">
      <dgm:prSet/>
      <dgm:spPr/>
      <dgm:t>
        <a:bodyPr/>
        <a:lstStyle/>
        <a:p>
          <a:endParaRPr lang="zh-CN" altLang="en-US"/>
        </a:p>
      </dgm:t>
    </dgm:pt>
    <dgm:pt modelId="{78D422B7-3758-F946-B78D-90530688594A}">
      <dgm:prSet phldrT="[文本]" custT="1"/>
      <dgm:spPr/>
      <dgm:t>
        <a:bodyPr/>
        <a:lstStyle/>
        <a:p>
          <a:r>
            <a:rPr lang="en-US" altLang="zh-CN" sz="1600" dirty="0"/>
            <a:t>api n</a:t>
          </a:r>
          <a:endParaRPr lang="zh-CN" altLang="en-US" sz="1600" dirty="0"/>
        </a:p>
      </dgm:t>
    </dgm:pt>
    <dgm:pt modelId="{D2B2FFBD-C064-2245-80AA-C9E19234DBF0}" type="parTrans" cxnId="{A7035AEE-DD11-FF40-8987-18AB71354433}">
      <dgm:prSet/>
      <dgm:spPr/>
      <dgm:t>
        <a:bodyPr/>
        <a:lstStyle/>
        <a:p>
          <a:endParaRPr lang="zh-CN" altLang="en-US"/>
        </a:p>
      </dgm:t>
    </dgm:pt>
    <dgm:pt modelId="{8B54D55A-D63B-ED4F-9838-C673F1DF3B6E}" type="sibTrans" cxnId="{A7035AEE-DD11-FF40-8987-18AB71354433}">
      <dgm:prSet/>
      <dgm:spPr/>
      <dgm:t>
        <a:bodyPr/>
        <a:lstStyle/>
        <a:p>
          <a:endParaRPr lang="zh-CN" altLang="en-US"/>
        </a:p>
      </dgm:t>
    </dgm:pt>
    <dgm:pt modelId="{210F3A35-E84B-FC4C-8586-7D6591EC8D47}" type="pres">
      <dgm:prSet presAssocID="{6DB2CF78-5B1D-8C41-BF16-9DEBAF749F09}" presName="linearFlow" presStyleCnt="0">
        <dgm:presLayoutVars>
          <dgm:dir/>
          <dgm:animLvl val="lvl"/>
          <dgm:resizeHandles val="exact"/>
        </dgm:presLayoutVars>
      </dgm:prSet>
      <dgm:spPr/>
    </dgm:pt>
    <dgm:pt modelId="{C6229674-087A-BE4B-A6A5-CEA2A5D1A779}" type="pres">
      <dgm:prSet presAssocID="{1AEC39C4-AFAA-1E4A-A0D4-6FE39D404B92}" presName="composite" presStyleCnt="0"/>
      <dgm:spPr/>
    </dgm:pt>
    <dgm:pt modelId="{D9847029-940A-F142-B9A1-B11BF59BAA02}" type="pres">
      <dgm:prSet presAssocID="{1AEC39C4-AFAA-1E4A-A0D4-6FE39D404B92}" presName="parTx" presStyleLbl="node1" presStyleIdx="0" presStyleCnt="3">
        <dgm:presLayoutVars>
          <dgm:chMax val="0"/>
          <dgm:chPref val="0"/>
          <dgm:bulletEnabled val="1"/>
        </dgm:presLayoutVars>
      </dgm:prSet>
      <dgm:spPr/>
    </dgm:pt>
    <dgm:pt modelId="{828591AC-ADEB-F94B-9D47-774CB4DC9050}" type="pres">
      <dgm:prSet presAssocID="{1AEC39C4-AFAA-1E4A-A0D4-6FE39D404B92}" presName="parSh" presStyleLbl="node1" presStyleIdx="0" presStyleCnt="3"/>
      <dgm:spPr/>
    </dgm:pt>
    <dgm:pt modelId="{458572E6-47F9-5C42-9270-3BDADEB2865F}" type="pres">
      <dgm:prSet presAssocID="{1AEC39C4-AFAA-1E4A-A0D4-6FE39D404B92}" presName="desTx" presStyleLbl="fgAcc1" presStyleIdx="0" presStyleCnt="3">
        <dgm:presLayoutVars>
          <dgm:bulletEnabled val="1"/>
        </dgm:presLayoutVars>
      </dgm:prSet>
      <dgm:spPr/>
    </dgm:pt>
    <dgm:pt modelId="{C98BA114-EA99-A840-A531-385ACFD567D5}" type="pres">
      <dgm:prSet presAssocID="{06CB5A7F-B6F4-FB4F-B777-6653F5788ED5}" presName="sibTrans" presStyleLbl="sibTrans2D1" presStyleIdx="0" presStyleCnt="2"/>
      <dgm:spPr/>
    </dgm:pt>
    <dgm:pt modelId="{766ECDB8-6458-2540-ADE3-3D07BE8C16DC}" type="pres">
      <dgm:prSet presAssocID="{06CB5A7F-B6F4-FB4F-B777-6653F5788ED5}" presName="connTx" presStyleLbl="sibTrans2D1" presStyleIdx="0" presStyleCnt="2"/>
      <dgm:spPr/>
    </dgm:pt>
    <dgm:pt modelId="{E7F9A646-F7EA-6742-A80E-73F296984BA2}" type="pres">
      <dgm:prSet presAssocID="{F0931BA7-60BA-2A40-B0B8-E343C40F7B9A}" presName="composite" presStyleCnt="0"/>
      <dgm:spPr/>
    </dgm:pt>
    <dgm:pt modelId="{FAD2E251-7429-E44C-94AD-4D7DE2C9A701}" type="pres">
      <dgm:prSet presAssocID="{F0931BA7-60BA-2A40-B0B8-E343C40F7B9A}" presName="parTx" presStyleLbl="node1" presStyleIdx="0" presStyleCnt="3">
        <dgm:presLayoutVars>
          <dgm:chMax val="0"/>
          <dgm:chPref val="0"/>
          <dgm:bulletEnabled val="1"/>
        </dgm:presLayoutVars>
      </dgm:prSet>
      <dgm:spPr/>
    </dgm:pt>
    <dgm:pt modelId="{E6F21FC0-7702-454D-94BD-01838131F25F}" type="pres">
      <dgm:prSet presAssocID="{F0931BA7-60BA-2A40-B0B8-E343C40F7B9A}" presName="parSh" presStyleLbl="node1" presStyleIdx="1" presStyleCnt="3"/>
      <dgm:spPr/>
    </dgm:pt>
    <dgm:pt modelId="{453F6D69-0E93-9243-933E-46F4ED33E76F}" type="pres">
      <dgm:prSet presAssocID="{F0931BA7-60BA-2A40-B0B8-E343C40F7B9A}" presName="desTx" presStyleLbl="fgAcc1" presStyleIdx="1" presStyleCnt="3">
        <dgm:presLayoutVars>
          <dgm:bulletEnabled val="1"/>
        </dgm:presLayoutVars>
      </dgm:prSet>
      <dgm:spPr/>
    </dgm:pt>
    <dgm:pt modelId="{E7FDBCAB-DD60-4249-AA45-DC179C88166A}" type="pres">
      <dgm:prSet presAssocID="{D413E496-4C4A-544E-A53D-87D3E43252D1}" presName="sibTrans" presStyleLbl="sibTrans2D1" presStyleIdx="1" presStyleCnt="2"/>
      <dgm:spPr/>
    </dgm:pt>
    <dgm:pt modelId="{F5AED188-FC87-B046-9603-A311009D467F}" type="pres">
      <dgm:prSet presAssocID="{D413E496-4C4A-544E-A53D-87D3E43252D1}" presName="connTx" presStyleLbl="sibTrans2D1" presStyleIdx="1" presStyleCnt="2"/>
      <dgm:spPr/>
    </dgm:pt>
    <dgm:pt modelId="{7CDED245-F3E6-B04D-BE3F-2BB31B56502B}" type="pres">
      <dgm:prSet presAssocID="{088F0D54-5606-B241-855D-880568D1C4C7}" presName="composite" presStyleCnt="0"/>
      <dgm:spPr/>
    </dgm:pt>
    <dgm:pt modelId="{AE356059-5F0A-2B46-87B3-785C7EEB9312}" type="pres">
      <dgm:prSet presAssocID="{088F0D54-5606-B241-855D-880568D1C4C7}" presName="parTx" presStyleLbl="node1" presStyleIdx="1" presStyleCnt="3">
        <dgm:presLayoutVars>
          <dgm:chMax val="0"/>
          <dgm:chPref val="0"/>
          <dgm:bulletEnabled val="1"/>
        </dgm:presLayoutVars>
      </dgm:prSet>
      <dgm:spPr/>
    </dgm:pt>
    <dgm:pt modelId="{4D9D28A5-7031-C448-A385-57487ED95773}" type="pres">
      <dgm:prSet presAssocID="{088F0D54-5606-B241-855D-880568D1C4C7}" presName="parSh" presStyleLbl="node1" presStyleIdx="2" presStyleCnt="3"/>
      <dgm:spPr/>
    </dgm:pt>
    <dgm:pt modelId="{EAE5C6FB-F76B-C74C-9593-345DAFA483E3}" type="pres">
      <dgm:prSet presAssocID="{088F0D54-5606-B241-855D-880568D1C4C7}" presName="desTx" presStyleLbl="fgAcc1" presStyleIdx="2" presStyleCnt="3">
        <dgm:presLayoutVars>
          <dgm:bulletEnabled val="1"/>
        </dgm:presLayoutVars>
      </dgm:prSet>
      <dgm:spPr/>
    </dgm:pt>
  </dgm:ptLst>
  <dgm:cxnLst>
    <dgm:cxn modelId="{63350500-A813-864E-B3BA-095C6C922A4C}" srcId="{6BD3FE5E-691A-0645-87B4-EFA2EFCBD800}" destId="{2199C2D4-9CB6-1C4F-A24B-E2165641C6C9}" srcOrd="2" destOrd="0" parTransId="{C894BA08-EB08-124F-A7B2-AB0BB3662B6A}" sibTransId="{8331A41D-CA4E-2944-8785-878DF1D29466}"/>
    <dgm:cxn modelId="{1A71C100-1BF1-48D4-84BE-BB2CC3A9DCD0}" type="presOf" srcId="{C3938288-FB11-8249-88AA-6DB856B3720C}" destId="{458572E6-47F9-5C42-9270-3BDADEB2865F}" srcOrd="0" destOrd="6" presId="urn:microsoft.com/office/officeart/2005/8/layout/process3"/>
    <dgm:cxn modelId="{39FDD400-71ED-4ABB-95A3-4589660AEEE8}" type="presOf" srcId="{F8A2B533-395B-CB40-B141-BCF5D8ED2014}" destId="{EAE5C6FB-F76B-C74C-9593-345DAFA483E3}" srcOrd="0" destOrd="4" presId="urn:microsoft.com/office/officeart/2005/8/layout/process3"/>
    <dgm:cxn modelId="{9BA40B04-445A-774C-8A2C-95010624ECD7}" srcId="{6BD3FE5E-691A-0645-87B4-EFA2EFCBD800}" destId="{2320ABF6-7DBD-194F-97CA-C4E453DAF8B7}" srcOrd="0" destOrd="0" parTransId="{68F6DB4F-FD3F-A34B-A138-8E68F5B25C9D}" sibTransId="{29B904D8-CBFE-3F46-85FC-F449AFECE230}"/>
    <dgm:cxn modelId="{AE451405-7DA2-4D0E-A99E-D56A30668C57}" type="presOf" srcId="{6BD3FE5E-691A-0645-87B4-EFA2EFCBD800}" destId="{453F6D69-0E93-9243-933E-46F4ED33E76F}" srcOrd="0" destOrd="2" presId="urn:microsoft.com/office/officeart/2005/8/layout/process3"/>
    <dgm:cxn modelId="{8756FF06-67BE-486A-B959-72AF73F36DCE}" type="presOf" srcId="{B8267C39-7418-F049-AA5E-183F00D4226B}" destId="{453F6D69-0E93-9243-933E-46F4ED33E76F}" srcOrd="0" destOrd="1" presId="urn:microsoft.com/office/officeart/2005/8/layout/process3"/>
    <dgm:cxn modelId="{E7C99908-BEBF-A044-9550-50E51F7896FE}" srcId="{1AEC39C4-AFAA-1E4A-A0D4-6FE39D404B92}" destId="{C3938288-FB11-8249-88AA-6DB856B3720C}" srcOrd="2" destOrd="0" parTransId="{B3BB6C9D-40C9-124F-A880-A260FC099FBD}" sibTransId="{EC226EC3-C9FD-0146-A2A5-FD76B6F68AA8}"/>
    <dgm:cxn modelId="{40D49C0D-6257-4285-BAA6-DD70A2DF5E93}" type="presOf" srcId="{6DB2CF78-5B1D-8C41-BF16-9DEBAF749F09}" destId="{210F3A35-E84B-FC4C-8586-7D6591EC8D47}" srcOrd="0" destOrd="0" presId="urn:microsoft.com/office/officeart/2005/8/layout/process3"/>
    <dgm:cxn modelId="{1257D210-2B01-6B48-AABE-C615DA1AE8F9}" srcId="{D9040138-ACAE-3645-BEF0-BA74BCA51A99}" destId="{B8267C39-7418-F049-AA5E-183F00D4226B}" srcOrd="0" destOrd="0" parTransId="{33204171-94C7-204C-B622-7585FD4E3D15}" sibTransId="{AA1FCB4C-F118-EC47-80AC-A437B27484DE}"/>
    <dgm:cxn modelId="{709D4313-1553-44C5-8683-E6080ED716BC}" type="presOf" srcId="{D413E496-4C4A-544E-A53D-87D3E43252D1}" destId="{F5AED188-FC87-B046-9603-A311009D467F}" srcOrd="1" destOrd="0" presId="urn:microsoft.com/office/officeart/2005/8/layout/process3"/>
    <dgm:cxn modelId="{AD5A0119-451E-8C45-842F-841D385AE4FD}" srcId="{E9EDEE21-F794-B640-A639-74A25D0D60EC}" destId="{F8A2B533-395B-CB40-B141-BCF5D8ED2014}" srcOrd="1" destOrd="0" parTransId="{F350FA8F-0EA2-1048-901A-CC0E4D1B01E6}" sibTransId="{D3B6C25F-0691-C34E-85A2-9D873660C9ED}"/>
    <dgm:cxn modelId="{041EAD1B-8D14-3A4F-AA4A-AA9FF70B1133}" srcId="{E81BD794-C03A-9248-AA24-3720BF462B89}" destId="{8BE0C182-E073-5248-B200-BF3E334FF220}" srcOrd="0" destOrd="0" parTransId="{E1CD0CC7-B148-3E46-A5A7-A6B4F06966E5}" sibTransId="{1CEC2D98-A927-F746-B022-691E665E2335}"/>
    <dgm:cxn modelId="{2D37F81D-DAF7-8041-9FF1-4478453C69E5}" srcId="{1AEC39C4-AFAA-1E4A-A0D4-6FE39D404B92}" destId="{E81BD794-C03A-9248-AA24-3720BF462B89}" srcOrd="1" destOrd="0" parTransId="{11370CD4-04E6-7F4B-B75D-6AB1E048EACC}" sibTransId="{1231A653-3105-3845-9F0E-B06DFF7A0B99}"/>
    <dgm:cxn modelId="{FFF5F521-8F61-4FB5-ABD4-6F58F174E03D}" type="presOf" srcId="{37EAAA07-C35F-6D4B-9371-9C3401A08090}" destId="{458572E6-47F9-5C42-9270-3BDADEB2865F}" srcOrd="0" destOrd="7" presId="urn:microsoft.com/office/officeart/2005/8/layout/process3"/>
    <dgm:cxn modelId="{7C11FE25-4B89-9048-8E5E-D5BE72D64591}" srcId="{088F0D54-5606-B241-855D-880568D1C4C7}" destId="{72516B86-202F-4046-AF61-B1EE59222685}" srcOrd="0" destOrd="0" parTransId="{91561EC7-C35D-E341-A1D9-96668D007D50}" sibTransId="{7BBC3A27-551D-024E-826B-A6EC056D69AA}"/>
    <dgm:cxn modelId="{8141272C-9DB2-B340-88F7-504608E8633B}" srcId="{1AEC39C4-AFAA-1E4A-A0D4-6FE39D404B92}" destId="{004A866A-5A16-7847-9FDA-D987E802D4D8}" srcOrd="0" destOrd="0" parTransId="{5BB75B48-4924-A54A-A305-F0C85AFF9ACD}" sibTransId="{CBFD4F34-AE13-DD4C-B49A-77FEA057AA32}"/>
    <dgm:cxn modelId="{EB15BE32-569F-0545-85F4-DAF1CF6DFEFB}" srcId="{E81BD794-C03A-9248-AA24-3720BF462B89}" destId="{7497FCAA-43D0-4248-9928-2158411BC2D5}" srcOrd="1" destOrd="0" parTransId="{0CAE14D3-C6CE-7247-AC04-4308604E66D0}" sibTransId="{F7C757E6-1F81-194C-8C08-0DC4B68BFD4F}"/>
    <dgm:cxn modelId="{49957333-6532-4579-8FC5-CCA0F448FEC5}" type="presOf" srcId="{D9040138-ACAE-3645-BEF0-BA74BCA51A99}" destId="{453F6D69-0E93-9243-933E-46F4ED33E76F}" srcOrd="0" destOrd="0" presId="urn:microsoft.com/office/officeart/2005/8/layout/process3"/>
    <dgm:cxn modelId="{A188B734-ED06-4905-8FB5-D452D6AA1DC1}" type="presOf" srcId="{F0931BA7-60BA-2A40-B0B8-E343C40F7B9A}" destId="{E6F21FC0-7702-454D-94BD-01838131F25F}" srcOrd="1" destOrd="0" presId="urn:microsoft.com/office/officeart/2005/8/layout/process3"/>
    <dgm:cxn modelId="{2E6B4338-2D4A-8041-93CB-5DC00F448E2E}" srcId="{088F0D54-5606-B241-855D-880568D1C4C7}" destId="{E9EDEE21-F794-B640-A639-74A25D0D60EC}" srcOrd="1" destOrd="0" parTransId="{FE09270E-4D47-164F-A482-B72A9761B43D}" sibTransId="{077FEF54-BC12-8E48-9C55-AFCFD85532BC}"/>
    <dgm:cxn modelId="{ADE4A93A-23A7-4650-A4BC-45FEE8A7C4B6}" type="presOf" srcId="{78D422B7-3758-F946-B78D-90530688594A}" destId="{EAE5C6FB-F76B-C74C-9593-345DAFA483E3}" srcOrd="0" destOrd="7" presId="urn:microsoft.com/office/officeart/2005/8/layout/process3"/>
    <dgm:cxn modelId="{A36CCD3B-DFA2-4906-A04F-FDB83964612A}" type="presOf" srcId="{F597E335-AC53-3A45-A0A3-53A831FAB401}" destId="{EAE5C6FB-F76B-C74C-9593-345DAFA483E3}" srcOrd="0" destOrd="6" presId="urn:microsoft.com/office/officeart/2005/8/layout/process3"/>
    <dgm:cxn modelId="{E01DC73E-2F3C-D94A-AB8E-1625DD0C0CE7}" srcId="{6DB2CF78-5B1D-8C41-BF16-9DEBAF749F09}" destId="{1AEC39C4-AFAA-1E4A-A0D4-6FE39D404B92}" srcOrd="0" destOrd="0" parTransId="{37DCA595-DB84-FA4C-AE2C-D1C2B4720AE1}" sibTransId="{06CB5A7F-B6F4-FB4F-B777-6653F5788ED5}"/>
    <dgm:cxn modelId="{881DD74C-0A33-F049-AB26-98DBCBDE779C}" srcId="{72516B86-202F-4046-AF61-B1EE59222685}" destId="{0E6812ED-FA97-B943-894A-DB649C709C30}" srcOrd="0" destOrd="0" parTransId="{6F385BF1-1584-4248-8388-3E588F454085}" sibTransId="{A41C6A91-BCFA-2B44-BAB6-68060258EAA9}"/>
    <dgm:cxn modelId="{57F2BE4F-13A1-4FA8-AFAA-30A479D759CD}" type="presOf" srcId="{E81BD794-C03A-9248-AA24-3720BF462B89}" destId="{458572E6-47F9-5C42-9270-3BDADEB2865F}" srcOrd="0" destOrd="2" presId="urn:microsoft.com/office/officeart/2005/8/layout/process3"/>
    <dgm:cxn modelId="{B3F59656-BC0A-45AA-AB14-F792862D604E}" type="presOf" srcId="{2320ABF6-7DBD-194F-97CA-C4E453DAF8B7}" destId="{453F6D69-0E93-9243-933E-46F4ED33E76F}" srcOrd="0" destOrd="3" presId="urn:microsoft.com/office/officeart/2005/8/layout/process3"/>
    <dgm:cxn modelId="{44400A63-4AD8-4FEE-80E9-003F70262C4D}" type="presOf" srcId="{1AEC39C4-AFAA-1E4A-A0D4-6FE39D404B92}" destId="{828591AC-ADEB-F94B-9D47-774CB4DC9050}" srcOrd="1" destOrd="0" presId="urn:microsoft.com/office/officeart/2005/8/layout/process3"/>
    <dgm:cxn modelId="{C42CBD64-CEA3-0147-8CD5-1B5CEB5ABEB9}" srcId="{6BD3FE5E-691A-0645-87B4-EFA2EFCBD800}" destId="{A56A88CA-53E5-1349-97E3-F6EC6F3BA2B7}" srcOrd="1" destOrd="0" parTransId="{66E329A2-FFFC-A54D-8BA8-1228A1D14F74}" sibTransId="{99B6235D-A860-304B-9AAE-41B1E1407AD9}"/>
    <dgm:cxn modelId="{0685D969-F200-4602-948F-276C2C4392C8}" type="presOf" srcId="{D413E496-4C4A-544E-A53D-87D3E43252D1}" destId="{E7FDBCAB-DD60-4249-AA45-DC179C88166A}" srcOrd="0" destOrd="0" presId="urn:microsoft.com/office/officeart/2005/8/layout/process3"/>
    <dgm:cxn modelId="{3F417D72-0FD0-47A1-AAE4-293330578BBD}" type="presOf" srcId="{06CB5A7F-B6F4-FB4F-B777-6653F5788ED5}" destId="{C98BA114-EA99-A840-A531-385ACFD567D5}" srcOrd="0" destOrd="0" presId="urn:microsoft.com/office/officeart/2005/8/layout/process3"/>
    <dgm:cxn modelId="{1F4D7873-E169-4F2C-8AF0-961C49EEA72A}" type="presOf" srcId="{7497FCAA-43D0-4248-9928-2158411BC2D5}" destId="{458572E6-47F9-5C42-9270-3BDADEB2865F}" srcOrd="0" destOrd="4" presId="urn:microsoft.com/office/officeart/2005/8/layout/process3"/>
    <dgm:cxn modelId="{BEE31D76-1538-1643-BEA9-F1343BC8790B}" srcId="{6DB2CF78-5B1D-8C41-BF16-9DEBAF749F09}" destId="{F0931BA7-60BA-2A40-B0B8-E343C40F7B9A}" srcOrd="1" destOrd="0" parTransId="{A9B4F955-ECD7-9C4E-8E97-D45E7D903601}" sibTransId="{D413E496-4C4A-544E-A53D-87D3E43252D1}"/>
    <dgm:cxn modelId="{61E9B27D-9CA4-4FD5-8EF9-3021CC8B6705}" type="presOf" srcId="{4E29C5D7-E797-E249-B78F-9EF78A1433B9}" destId="{458572E6-47F9-5C42-9270-3BDADEB2865F}" srcOrd="0" destOrd="1" presId="urn:microsoft.com/office/officeart/2005/8/layout/process3"/>
    <dgm:cxn modelId="{481EB985-1A54-47B5-8464-17F6F1611D6A}" type="presOf" srcId="{9853202C-29BD-174E-A82E-B2031AAD46BB}" destId="{EAE5C6FB-F76B-C74C-9593-345DAFA483E3}" srcOrd="0" destOrd="3" presId="urn:microsoft.com/office/officeart/2005/8/layout/process3"/>
    <dgm:cxn modelId="{A977C092-6BF3-A545-9EC8-3CE038FBB108}" srcId="{1AEC39C4-AFAA-1E4A-A0D4-6FE39D404B92}" destId="{37EAAA07-C35F-6D4B-9371-9C3401A08090}" srcOrd="3" destOrd="0" parTransId="{9136E00B-C489-604D-98A1-AF0B2B237114}" sibTransId="{2810B02E-268F-BC49-819C-12D67115F93B}"/>
    <dgm:cxn modelId="{EA46E093-39BF-4625-833A-4852015F59C0}" type="presOf" srcId="{A56A88CA-53E5-1349-97E3-F6EC6F3BA2B7}" destId="{453F6D69-0E93-9243-933E-46F4ED33E76F}" srcOrd="0" destOrd="4" presId="urn:microsoft.com/office/officeart/2005/8/layout/process3"/>
    <dgm:cxn modelId="{BB43449C-2B0F-184B-88BC-B99020730E89}" srcId="{E9EDEE21-F794-B640-A639-74A25D0D60EC}" destId="{B385F587-1597-7740-BD1E-16262D7C0350}" srcOrd="2" destOrd="0" parTransId="{A11653A3-FAD4-3846-ABF9-F4737E1FC387}" sibTransId="{1EB3ACB7-D218-CA4E-82AE-073966348FD9}"/>
    <dgm:cxn modelId="{1A9315A8-54DA-43FD-9558-AFE1433518D7}" type="presOf" srcId="{E9EDEE21-F794-B640-A639-74A25D0D60EC}" destId="{EAE5C6FB-F76B-C74C-9593-345DAFA483E3}" srcOrd="0" destOrd="2" presId="urn:microsoft.com/office/officeart/2005/8/layout/process3"/>
    <dgm:cxn modelId="{CD16E5B0-01E4-0D43-83C0-55D2BA581641}" srcId="{004A866A-5A16-7847-9FDA-D987E802D4D8}" destId="{4E29C5D7-E797-E249-B78F-9EF78A1433B9}" srcOrd="0" destOrd="0" parTransId="{40A93D21-C4C5-C148-8A00-DDB569F46776}" sibTransId="{1DECEE75-0EFC-2F42-97CE-CEB90C5A42C1}"/>
    <dgm:cxn modelId="{A667F9B2-D61E-439E-B1A3-24EF854379A7}" type="presOf" srcId="{8BE0C182-E073-5248-B200-BF3E334FF220}" destId="{458572E6-47F9-5C42-9270-3BDADEB2865F}" srcOrd="0" destOrd="3" presId="urn:microsoft.com/office/officeart/2005/8/layout/process3"/>
    <dgm:cxn modelId="{1C4492B3-7215-D94A-8A46-86547EC01B20}" srcId="{E81BD794-C03A-9248-AA24-3720BF462B89}" destId="{318C3D75-F1BB-E94C-8ABB-6667168354B4}" srcOrd="2" destOrd="0" parTransId="{968E6B6D-F51E-0B40-BAD6-55F3EB0B9B15}" sibTransId="{3DCFEAC0-6C35-5744-AF85-96AE68C97EDB}"/>
    <dgm:cxn modelId="{FB0F4FBD-572B-44EE-9058-4268DAA98BB4}" type="presOf" srcId="{F0931BA7-60BA-2A40-B0B8-E343C40F7B9A}" destId="{FAD2E251-7429-E44C-94AD-4D7DE2C9A701}" srcOrd="0" destOrd="0" presId="urn:microsoft.com/office/officeart/2005/8/layout/process3"/>
    <dgm:cxn modelId="{5C266CBD-E3E1-483E-87DA-C344854E45D9}" type="presOf" srcId="{2199C2D4-9CB6-1C4F-A24B-E2165641C6C9}" destId="{453F6D69-0E93-9243-933E-46F4ED33E76F}" srcOrd="0" destOrd="5" presId="urn:microsoft.com/office/officeart/2005/8/layout/process3"/>
    <dgm:cxn modelId="{27DC13C0-74CA-4381-8523-B7C32136272D}" type="presOf" srcId="{088F0D54-5606-B241-855D-880568D1C4C7}" destId="{4D9D28A5-7031-C448-A385-57487ED95773}" srcOrd="1" destOrd="0" presId="urn:microsoft.com/office/officeart/2005/8/layout/process3"/>
    <dgm:cxn modelId="{4DB274C7-53EF-4A46-AF23-89F37EB177F8}" srcId="{088F0D54-5606-B241-855D-880568D1C4C7}" destId="{F597E335-AC53-3A45-A0A3-53A831FAB401}" srcOrd="2" destOrd="0" parTransId="{9E9908CB-699F-404E-8C47-B9E0B6D310C8}" sibTransId="{69DF12A0-FD22-E747-8A0E-D028A3624324}"/>
    <dgm:cxn modelId="{1ED104CC-1C11-4F90-9591-22F59836909A}" type="presOf" srcId="{06CB5A7F-B6F4-FB4F-B777-6653F5788ED5}" destId="{766ECDB8-6458-2540-ADE3-3D07BE8C16DC}" srcOrd="1" destOrd="0" presId="urn:microsoft.com/office/officeart/2005/8/layout/process3"/>
    <dgm:cxn modelId="{111C24CF-8845-9B42-A23E-F7E3DE06A615}" srcId="{F0931BA7-60BA-2A40-B0B8-E343C40F7B9A}" destId="{C3D77658-D089-D845-9888-D379A8802862}" srcOrd="2" destOrd="0" parTransId="{2D69FFA9-7288-DA4D-87EF-9FF393884454}" sibTransId="{EA82BD5C-BF70-904B-B932-3F7F0BA6647C}"/>
    <dgm:cxn modelId="{A205F3D7-83BF-0D4F-A110-ED44F423C40F}" srcId="{F0931BA7-60BA-2A40-B0B8-E343C40F7B9A}" destId="{D9040138-ACAE-3645-BEF0-BA74BCA51A99}" srcOrd="0" destOrd="0" parTransId="{44EF7C92-3899-A04A-B046-D45B97FD8DF7}" sibTransId="{0181D3C1-EDC0-1946-97D9-2FE51F0348D0}"/>
    <dgm:cxn modelId="{764207DC-FA16-4CB2-9298-A266B6914086}" type="presOf" srcId="{004A866A-5A16-7847-9FDA-D987E802D4D8}" destId="{458572E6-47F9-5C42-9270-3BDADEB2865F}" srcOrd="0" destOrd="0" presId="urn:microsoft.com/office/officeart/2005/8/layout/process3"/>
    <dgm:cxn modelId="{F7AB30DE-9926-4991-AC40-04C558D59AE9}" type="presOf" srcId="{01FD1144-2256-E440-A63E-843455D8C644}" destId="{453F6D69-0E93-9243-933E-46F4ED33E76F}" srcOrd="0" destOrd="7" presId="urn:microsoft.com/office/officeart/2005/8/layout/process3"/>
    <dgm:cxn modelId="{7F450FE0-C0DD-4178-BEF1-437F785D792A}" type="presOf" srcId="{B385F587-1597-7740-BD1E-16262D7C0350}" destId="{EAE5C6FB-F76B-C74C-9593-345DAFA483E3}" srcOrd="0" destOrd="5" presId="urn:microsoft.com/office/officeart/2005/8/layout/process3"/>
    <dgm:cxn modelId="{7A5E12E1-BAF4-4329-A66E-C75C0ADD067D}" type="presOf" srcId="{318C3D75-F1BB-E94C-8ABB-6667168354B4}" destId="{458572E6-47F9-5C42-9270-3BDADEB2865F}" srcOrd="0" destOrd="5" presId="urn:microsoft.com/office/officeart/2005/8/layout/process3"/>
    <dgm:cxn modelId="{859A42E7-A112-FE49-AE52-FE1AF55B356D}" srcId="{F0931BA7-60BA-2A40-B0B8-E343C40F7B9A}" destId="{01FD1144-2256-E440-A63E-843455D8C644}" srcOrd="3" destOrd="0" parTransId="{7F14A011-91AA-C04F-B216-A08749022808}" sibTransId="{A69FDD87-29AF-194D-9D20-6A518972CE72}"/>
    <dgm:cxn modelId="{4F55A4E8-1155-4984-B512-94DB98CF2BDE}" type="presOf" srcId="{0E6812ED-FA97-B943-894A-DB649C709C30}" destId="{EAE5C6FB-F76B-C74C-9593-345DAFA483E3}" srcOrd="0" destOrd="1" presId="urn:microsoft.com/office/officeart/2005/8/layout/process3"/>
    <dgm:cxn modelId="{E9D27BE9-3AF8-41E8-9D63-28097A4E762A}" type="presOf" srcId="{C3D77658-D089-D845-9888-D379A8802862}" destId="{453F6D69-0E93-9243-933E-46F4ED33E76F}" srcOrd="0" destOrd="6" presId="urn:microsoft.com/office/officeart/2005/8/layout/process3"/>
    <dgm:cxn modelId="{4D44F5E9-29EE-C345-AF01-4A1E85C0CF1B}" srcId="{E9EDEE21-F794-B640-A639-74A25D0D60EC}" destId="{9853202C-29BD-174E-A82E-B2031AAD46BB}" srcOrd="0" destOrd="0" parTransId="{222DB0F8-016C-734A-967E-29E2C9A8B8D1}" sibTransId="{0D440B47-1A62-C344-A3EE-EC5F8EE4E74B}"/>
    <dgm:cxn modelId="{5B01A3EA-4EC1-4D6D-86FA-6BD44CC84EB5}" type="presOf" srcId="{1AEC39C4-AFAA-1E4A-A0D4-6FE39D404B92}" destId="{D9847029-940A-F142-B9A1-B11BF59BAA02}" srcOrd="0" destOrd="0" presId="urn:microsoft.com/office/officeart/2005/8/layout/process3"/>
    <dgm:cxn modelId="{A7035AEE-DD11-FF40-8987-18AB71354433}" srcId="{088F0D54-5606-B241-855D-880568D1C4C7}" destId="{78D422B7-3758-F946-B78D-90530688594A}" srcOrd="3" destOrd="0" parTransId="{D2B2FFBD-C064-2245-80AA-C9E19234DBF0}" sibTransId="{8B54D55A-D63B-ED4F-9838-C673F1DF3B6E}"/>
    <dgm:cxn modelId="{4E4217EF-CD79-0B49-A060-89BDF0DBAB28}" srcId="{F0931BA7-60BA-2A40-B0B8-E343C40F7B9A}" destId="{6BD3FE5E-691A-0645-87B4-EFA2EFCBD800}" srcOrd="1" destOrd="0" parTransId="{273155BB-7895-674B-81AB-A2C60EF518DB}" sibTransId="{BAC5877A-E10E-384D-ABC4-73B9AAD4DAFD}"/>
    <dgm:cxn modelId="{B54573F6-7F95-469C-B6AD-D1A600412D79}" type="presOf" srcId="{72516B86-202F-4046-AF61-B1EE59222685}" destId="{EAE5C6FB-F76B-C74C-9593-345DAFA483E3}" srcOrd="0" destOrd="0" presId="urn:microsoft.com/office/officeart/2005/8/layout/process3"/>
    <dgm:cxn modelId="{DE4FFCF9-6024-2243-AA0C-66FAAF57D552}" srcId="{6DB2CF78-5B1D-8C41-BF16-9DEBAF749F09}" destId="{088F0D54-5606-B241-855D-880568D1C4C7}" srcOrd="2" destOrd="0" parTransId="{A09F3ECC-AE74-EA4A-BBA4-0D23B7C3E158}" sibTransId="{04AC9100-76DC-D545-A281-E699E2C8BFDF}"/>
    <dgm:cxn modelId="{2C5990FE-F475-49B1-95D2-E01DBDA72230}" type="presOf" srcId="{088F0D54-5606-B241-855D-880568D1C4C7}" destId="{AE356059-5F0A-2B46-87B3-785C7EEB9312}" srcOrd="0" destOrd="0" presId="urn:microsoft.com/office/officeart/2005/8/layout/process3"/>
    <dgm:cxn modelId="{455E5E6B-5D55-42D7-A3B7-5A68DD506A0E}" type="presParOf" srcId="{210F3A35-E84B-FC4C-8586-7D6591EC8D47}" destId="{C6229674-087A-BE4B-A6A5-CEA2A5D1A779}" srcOrd="0" destOrd="0" presId="urn:microsoft.com/office/officeart/2005/8/layout/process3"/>
    <dgm:cxn modelId="{B36A142F-4543-43F8-B63D-497CC2530916}" type="presParOf" srcId="{C6229674-087A-BE4B-A6A5-CEA2A5D1A779}" destId="{D9847029-940A-F142-B9A1-B11BF59BAA02}" srcOrd="0" destOrd="0" presId="urn:microsoft.com/office/officeart/2005/8/layout/process3"/>
    <dgm:cxn modelId="{46079503-743F-4649-8631-E7BC2A015180}" type="presParOf" srcId="{C6229674-087A-BE4B-A6A5-CEA2A5D1A779}" destId="{828591AC-ADEB-F94B-9D47-774CB4DC9050}" srcOrd="1" destOrd="0" presId="urn:microsoft.com/office/officeart/2005/8/layout/process3"/>
    <dgm:cxn modelId="{3C9B7552-713A-45D5-9DAE-B877D40D847A}" type="presParOf" srcId="{C6229674-087A-BE4B-A6A5-CEA2A5D1A779}" destId="{458572E6-47F9-5C42-9270-3BDADEB2865F}" srcOrd="2" destOrd="0" presId="urn:microsoft.com/office/officeart/2005/8/layout/process3"/>
    <dgm:cxn modelId="{6919095F-2641-40CA-84AB-4E3EC26263C5}" type="presParOf" srcId="{210F3A35-E84B-FC4C-8586-7D6591EC8D47}" destId="{C98BA114-EA99-A840-A531-385ACFD567D5}" srcOrd="1" destOrd="0" presId="urn:microsoft.com/office/officeart/2005/8/layout/process3"/>
    <dgm:cxn modelId="{9F222BFA-99D1-48CC-9010-7E3C71FCF8D1}" type="presParOf" srcId="{C98BA114-EA99-A840-A531-385ACFD567D5}" destId="{766ECDB8-6458-2540-ADE3-3D07BE8C16DC}" srcOrd="0" destOrd="0" presId="urn:microsoft.com/office/officeart/2005/8/layout/process3"/>
    <dgm:cxn modelId="{C787286A-ED5A-414D-AE42-3DF4B554B87F}" type="presParOf" srcId="{210F3A35-E84B-FC4C-8586-7D6591EC8D47}" destId="{E7F9A646-F7EA-6742-A80E-73F296984BA2}" srcOrd="2" destOrd="0" presId="urn:microsoft.com/office/officeart/2005/8/layout/process3"/>
    <dgm:cxn modelId="{E49BB994-0963-468D-8D41-6B98C685C0A4}" type="presParOf" srcId="{E7F9A646-F7EA-6742-A80E-73F296984BA2}" destId="{FAD2E251-7429-E44C-94AD-4D7DE2C9A701}" srcOrd="0" destOrd="0" presId="urn:microsoft.com/office/officeart/2005/8/layout/process3"/>
    <dgm:cxn modelId="{FF9CB30B-C8FE-4468-81AB-EAFAA1A8E302}" type="presParOf" srcId="{E7F9A646-F7EA-6742-A80E-73F296984BA2}" destId="{E6F21FC0-7702-454D-94BD-01838131F25F}" srcOrd="1" destOrd="0" presId="urn:microsoft.com/office/officeart/2005/8/layout/process3"/>
    <dgm:cxn modelId="{96A7C9A6-AC7B-4E50-918C-902E0B35B1D1}" type="presParOf" srcId="{E7F9A646-F7EA-6742-A80E-73F296984BA2}" destId="{453F6D69-0E93-9243-933E-46F4ED33E76F}" srcOrd="2" destOrd="0" presId="urn:microsoft.com/office/officeart/2005/8/layout/process3"/>
    <dgm:cxn modelId="{DFAC506D-4567-425B-B3E8-4495D56E5BA4}" type="presParOf" srcId="{210F3A35-E84B-FC4C-8586-7D6591EC8D47}" destId="{E7FDBCAB-DD60-4249-AA45-DC179C88166A}" srcOrd="3" destOrd="0" presId="urn:microsoft.com/office/officeart/2005/8/layout/process3"/>
    <dgm:cxn modelId="{B475A2E2-CA25-4BD8-B740-7B98CF2AAB97}" type="presParOf" srcId="{E7FDBCAB-DD60-4249-AA45-DC179C88166A}" destId="{F5AED188-FC87-B046-9603-A311009D467F}" srcOrd="0" destOrd="0" presId="urn:microsoft.com/office/officeart/2005/8/layout/process3"/>
    <dgm:cxn modelId="{447440EB-A3EF-4B5C-B6DC-288E3B830378}" type="presParOf" srcId="{210F3A35-E84B-FC4C-8586-7D6591EC8D47}" destId="{7CDED245-F3E6-B04D-BE3F-2BB31B56502B}" srcOrd="4" destOrd="0" presId="urn:microsoft.com/office/officeart/2005/8/layout/process3"/>
    <dgm:cxn modelId="{18034074-49AC-4A82-847F-2160A103235A}" type="presParOf" srcId="{7CDED245-F3E6-B04D-BE3F-2BB31B56502B}" destId="{AE356059-5F0A-2B46-87B3-785C7EEB9312}" srcOrd="0" destOrd="0" presId="urn:microsoft.com/office/officeart/2005/8/layout/process3"/>
    <dgm:cxn modelId="{9EA4CF66-5437-4D1F-A727-6CBBCA7EE783}" type="presParOf" srcId="{7CDED245-F3E6-B04D-BE3F-2BB31B56502B}" destId="{4D9D28A5-7031-C448-A385-57487ED95773}" srcOrd="1" destOrd="0" presId="urn:microsoft.com/office/officeart/2005/8/layout/process3"/>
    <dgm:cxn modelId="{A8E70DEF-03B1-4566-828C-6BC0A0BAB828}" type="presParOf" srcId="{7CDED245-F3E6-B04D-BE3F-2BB31B56502B}" destId="{EAE5C6FB-F76B-C74C-9593-345DAFA483E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591AC-ADEB-F94B-9D47-774CB4DC9050}">
      <dsp:nvSpPr>
        <dsp:cNvPr id="0" name=""/>
        <dsp:cNvSpPr/>
      </dsp:nvSpPr>
      <dsp:spPr>
        <a:xfrm>
          <a:off x="3592" y="23791"/>
          <a:ext cx="1633390" cy="220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Thread1</a:t>
          </a:r>
          <a:endParaRPr lang="zh-CN" altLang="en-US" sz="1600" kern="1200" dirty="0"/>
        </a:p>
      </dsp:txBody>
      <dsp:txXfrm>
        <a:off x="3592" y="23791"/>
        <a:ext cx="1633390" cy="653356"/>
      </dsp:txXfrm>
    </dsp:sp>
    <dsp:sp modelId="{458572E6-47F9-5C42-9270-3BDADEB2865F}">
      <dsp:nvSpPr>
        <dsp:cNvPr id="0" name=""/>
        <dsp:cNvSpPr/>
      </dsp:nvSpPr>
      <dsp:spPr>
        <a:xfrm>
          <a:off x="338142"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t>api1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385982" y="724987"/>
        <a:ext cx="1537710" cy="2841920"/>
      </dsp:txXfrm>
    </dsp:sp>
    <dsp:sp modelId="{C98BA114-EA99-A840-A531-385ACFD567D5}">
      <dsp:nvSpPr>
        <dsp:cNvPr id="0" name=""/>
        <dsp:cNvSpPr/>
      </dsp:nvSpPr>
      <dsp:spPr>
        <a:xfrm>
          <a:off x="1884599" y="147135"/>
          <a:ext cx="524946"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884599" y="228468"/>
        <a:ext cx="402946" cy="244001"/>
      </dsp:txXfrm>
    </dsp:sp>
    <dsp:sp modelId="{E6F21FC0-7702-454D-94BD-01838131F25F}">
      <dsp:nvSpPr>
        <dsp:cNvPr id="0" name=""/>
        <dsp:cNvSpPr/>
      </dsp:nvSpPr>
      <dsp:spPr>
        <a:xfrm>
          <a:off x="2627447" y="23791"/>
          <a:ext cx="1633390" cy="220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Thread2</a:t>
          </a:r>
          <a:endParaRPr lang="zh-CN" altLang="en-US" sz="1600" kern="1200" dirty="0"/>
        </a:p>
      </dsp:txBody>
      <dsp:txXfrm>
        <a:off x="2627447" y="23791"/>
        <a:ext cx="1633390" cy="653356"/>
      </dsp:txXfrm>
    </dsp:sp>
    <dsp:sp modelId="{453F6D69-0E93-9243-933E-46F4ED33E76F}">
      <dsp:nvSpPr>
        <dsp:cNvPr id="0" name=""/>
        <dsp:cNvSpPr/>
      </dsp:nvSpPr>
      <dsp:spPr>
        <a:xfrm>
          <a:off x="2961997"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t>api1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3009837" y="724987"/>
        <a:ext cx="1537710" cy="2841920"/>
      </dsp:txXfrm>
    </dsp:sp>
    <dsp:sp modelId="{E7FDBCAB-DD60-4249-AA45-DC179C88166A}">
      <dsp:nvSpPr>
        <dsp:cNvPr id="0" name=""/>
        <dsp:cNvSpPr/>
      </dsp:nvSpPr>
      <dsp:spPr>
        <a:xfrm>
          <a:off x="4508454" y="147135"/>
          <a:ext cx="524946"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508454" y="228468"/>
        <a:ext cx="402946" cy="244001"/>
      </dsp:txXfrm>
    </dsp:sp>
    <dsp:sp modelId="{4D9D28A5-7031-C448-A385-57487ED95773}">
      <dsp:nvSpPr>
        <dsp:cNvPr id="0" name=""/>
        <dsp:cNvSpPr/>
      </dsp:nvSpPr>
      <dsp:spPr>
        <a:xfrm>
          <a:off x="5251302" y="23791"/>
          <a:ext cx="1633390" cy="220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 N</a:t>
          </a:r>
          <a:endParaRPr lang="zh-CN" altLang="en-US" sz="1600" kern="1200" dirty="0"/>
        </a:p>
      </dsp:txBody>
      <dsp:txXfrm>
        <a:off x="5251302" y="23791"/>
        <a:ext cx="1633390" cy="653356"/>
      </dsp:txXfrm>
    </dsp:sp>
    <dsp:sp modelId="{EAE5C6FB-F76B-C74C-9593-345DAFA483E3}">
      <dsp:nvSpPr>
        <dsp:cNvPr id="0" name=""/>
        <dsp:cNvSpPr/>
      </dsp:nvSpPr>
      <dsp:spPr>
        <a:xfrm>
          <a:off x="5585852"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t>api1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5633692" y="724987"/>
        <a:ext cx="1537710" cy="2841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591AC-ADEB-F94B-9D47-774CB4DC9050}">
      <dsp:nvSpPr>
        <dsp:cNvPr id="0" name=""/>
        <dsp:cNvSpPr/>
      </dsp:nvSpPr>
      <dsp:spPr>
        <a:xfrm>
          <a:off x="3592" y="23791"/>
          <a:ext cx="1633390" cy="220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Thread1</a:t>
          </a:r>
          <a:endParaRPr lang="zh-CN" altLang="en-US" sz="1600" kern="1200" dirty="0"/>
        </a:p>
      </dsp:txBody>
      <dsp:txXfrm>
        <a:off x="3592" y="23791"/>
        <a:ext cx="1633390" cy="653356"/>
      </dsp:txXfrm>
    </dsp:sp>
    <dsp:sp modelId="{458572E6-47F9-5C42-9270-3BDADEB2865F}">
      <dsp:nvSpPr>
        <dsp:cNvPr id="0" name=""/>
        <dsp:cNvSpPr/>
      </dsp:nvSpPr>
      <dsp:spPr>
        <a:xfrm>
          <a:off x="338142"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t>api1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385982" y="724987"/>
        <a:ext cx="1537710" cy="2841920"/>
      </dsp:txXfrm>
    </dsp:sp>
    <dsp:sp modelId="{C98BA114-EA99-A840-A531-385ACFD567D5}">
      <dsp:nvSpPr>
        <dsp:cNvPr id="0" name=""/>
        <dsp:cNvSpPr/>
      </dsp:nvSpPr>
      <dsp:spPr>
        <a:xfrm>
          <a:off x="1884599" y="147135"/>
          <a:ext cx="524946"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884599" y="228468"/>
        <a:ext cx="402946" cy="244001"/>
      </dsp:txXfrm>
    </dsp:sp>
    <dsp:sp modelId="{E6F21FC0-7702-454D-94BD-01838131F25F}">
      <dsp:nvSpPr>
        <dsp:cNvPr id="0" name=""/>
        <dsp:cNvSpPr/>
      </dsp:nvSpPr>
      <dsp:spPr>
        <a:xfrm>
          <a:off x="2627447" y="23791"/>
          <a:ext cx="1633390" cy="2203200"/>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Thread3</a:t>
          </a:r>
          <a:endParaRPr lang="zh-CN" altLang="en-US" sz="1600" kern="1200" dirty="0"/>
        </a:p>
      </dsp:txBody>
      <dsp:txXfrm>
        <a:off x="2627447" y="23791"/>
        <a:ext cx="1633390" cy="653356"/>
      </dsp:txXfrm>
    </dsp:sp>
    <dsp:sp modelId="{453F6D69-0E93-9243-933E-46F4ED33E76F}">
      <dsp:nvSpPr>
        <dsp:cNvPr id="0" name=""/>
        <dsp:cNvSpPr/>
      </dsp:nvSpPr>
      <dsp:spPr>
        <a:xfrm>
          <a:off x="2961997"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b="0" kern="1200" dirty="0">
              <a:solidFill>
                <a:srgbClr val="FF0000"/>
              </a:solidFill>
            </a:rPr>
            <a:t>Api</a:t>
          </a:r>
          <a:r>
            <a:rPr lang="zh-CN" altLang="en-US" sz="1600" b="0" kern="1200" dirty="0">
              <a:solidFill>
                <a:srgbClr val="FF0000"/>
              </a:solidFill>
            </a:rPr>
            <a:t> </a:t>
          </a:r>
          <a:r>
            <a:rPr lang="en-US" altLang="zh-CN" sz="1600" b="0" kern="1200" dirty="0">
              <a:solidFill>
                <a:srgbClr val="FF0000"/>
              </a:solidFill>
            </a:rPr>
            <a:t>5</a:t>
          </a:r>
          <a:endParaRPr lang="zh-CN" altLang="en-US" sz="1600" b="0" kern="1200" dirty="0">
            <a:solidFill>
              <a:srgbClr val="FF0000"/>
            </a:solidFill>
          </a:endParaRPr>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solidFill>
                <a:srgbClr val="FF0000"/>
              </a:solidFill>
            </a:rPr>
            <a:t>Api1</a:t>
          </a:r>
          <a:endParaRPr lang="zh-CN" altLang="en-US" sz="1600" kern="1200" dirty="0">
            <a:solidFill>
              <a:srgbClr val="FF0000"/>
            </a:solidFill>
          </a:endParaRPr>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3009837" y="724987"/>
        <a:ext cx="1537710" cy="2841920"/>
      </dsp:txXfrm>
    </dsp:sp>
    <dsp:sp modelId="{E7FDBCAB-DD60-4249-AA45-DC179C88166A}">
      <dsp:nvSpPr>
        <dsp:cNvPr id="0" name=""/>
        <dsp:cNvSpPr/>
      </dsp:nvSpPr>
      <dsp:spPr>
        <a:xfrm>
          <a:off x="4508454" y="147135"/>
          <a:ext cx="524946" cy="406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508454" y="228468"/>
        <a:ext cx="402946" cy="244001"/>
      </dsp:txXfrm>
    </dsp:sp>
    <dsp:sp modelId="{4D9D28A5-7031-C448-A385-57487ED95773}">
      <dsp:nvSpPr>
        <dsp:cNvPr id="0" name=""/>
        <dsp:cNvSpPr/>
      </dsp:nvSpPr>
      <dsp:spPr>
        <a:xfrm>
          <a:off x="5251302" y="23791"/>
          <a:ext cx="1633390" cy="220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Thread N</a:t>
          </a:r>
          <a:endParaRPr lang="zh-CN" altLang="en-US" sz="1600" kern="1200" dirty="0"/>
        </a:p>
      </dsp:txBody>
      <dsp:txXfrm>
        <a:off x="5251302" y="23791"/>
        <a:ext cx="1633390" cy="653356"/>
      </dsp:txXfrm>
    </dsp:sp>
    <dsp:sp modelId="{EAE5C6FB-F76B-C74C-9593-345DAFA483E3}">
      <dsp:nvSpPr>
        <dsp:cNvPr id="0" name=""/>
        <dsp:cNvSpPr/>
      </dsp:nvSpPr>
      <dsp:spPr>
        <a:xfrm>
          <a:off x="5585852" y="677147"/>
          <a:ext cx="1633390" cy="293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dirty="0"/>
            <a:t>api1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param1</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param2</a:t>
          </a:r>
          <a:endParaRPr lang="zh-CN" altLang="en-US" sz="1600" kern="1200" dirty="0"/>
        </a:p>
        <a:p>
          <a:pPr marL="342900" lvl="2"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api n</a:t>
          </a:r>
          <a:endParaRPr lang="zh-CN" altLang="en-US" sz="1600" kern="1200" dirty="0"/>
        </a:p>
      </dsp:txBody>
      <dsp:txXfrm>
        <a:off x="5633692" y="724987"/>
        <a:ext cx="1537710" cy="28419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F06AE-637B-DE4D-8504-9D02906C66C1}" type="datetimeFigureOut">
              <a:rPr kumimoji="1" lang="zh-CN" altLang="en-US" smtClean="0"/>
              <a:t>2019/12/2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8452A-3764-3748-B003-7B83C08660BF}" type="slidenum">
              <a:rPr kumimoji="1" lang="zh-CN" altLang="en-US" smtClean="0"/>
              <a:t>‹#›</a:t>
            </a:fld>
            <a:endParaRPr kumimoji="1" lang="zh-CN" altLang="en-US"/>
          </a:p>
        </p:txBody>
      </p:sp>
    </p:spTree>
    <p:extLst>
      <p:ext uri="{BB962C8B-B14F-4D97-AF65-F5344CB8AC3E}">
        <p14:creationId xmlns:p14="http://schemas.microsoft.com/office/powerpoint/2010/main" val="3243489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cmd://Speak/_uk_/amplif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cmd://Speak/_uk_/variou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感谢大家来观看我们的产品</a:t>
            </a:r>
            <a:endParaRPr kumimoji="1" lang="en-US" altLang="zh-CN" dirty="0"/>
          </a:p>
          <a:p>
            <a:endParaRPr kumimoji="1" lang="en-US" altLang="zh-CN" dirty="0"/>
          </a:p>
          <a:p>
            <a:r>
              <a:rPr kumimoji="1" lang="en-US" altLang="zh-CN" dirty="0"/>
              <a:t>Thanks everyone for watching our products</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今天我为大家介绍的产品是</a:t>
            </a:r>
            <a:r>
              <a:rPr kumimoji="1" lang="en-US" altLang="zh-CN" dirty="0"/>
              <a:t>M </a:t>
            </a:r>
            <a:r>
              <a:rPr kumimoji="1" lang="en-US" altLang="zh-CN" dirty="0" err="1"/>
              <a:t>ADSheild</a:t>
            </a:r>
            <a:r>
              <a:rPr kumimoji="1" lang="zh-CN" altLang="en-US" dirty="0"/>
              <a:t>，一款移动应用中的攻击自动分析拦截引擎</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Today.I</a:t>
            </a:r>
            <a:r>
              <a:rPr kumimoji="1" lang="en-US" altLang="zh-CN" dirty="0"/>
              <a:t> will introduce our security product – M </a:t>
            </a:r>
            <a:r>
              <a:rPr kumimoji="1" lang="en-US" altLang="zh-CN" dirty="0" err="1"/>
              <a:t>ADSheild</a:t>
            </a:r>
            <a:r>
              <a:rPr kumimoji="1" lang="en-US" altLang="zh-CN" dirty="0"/>
              <a:t> . An attack automatic analysis and interception engine in mobile application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在接下来，我会介绍 </a:t>
            </a:r>
            <a:r>
              <a:rPr kumimoji="1" lang="en-US" altLang="zh-CN" dirty="0"/>
              <a:t>M</a:t>
            </a:r>
            <a:r>
              <a:rPr kumimoji="1" lang="zh-CN" altLang="en-US" dirty="0"/>
              <a:t> </a:t>
            </a:r>
            <a:r>
              <a:rPr kumimoji="1" lang="en-US" altLang="zh-CN" dirty="0" err="1"/>
              <a:t>ADSheild</a:t>
            </a:r>
            <a:r>
              <a:rPr kumimoji="1" lang="zh-CN" altLang="en-US" dirty="0"/>
              <a:t> 的背景、思考、和实现的方法，如果有任何问题，大家可以随时打断我</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following, I will introduce the background, thinking, and implementation of M </a:t>
            </a:r>
            <a:r>
              <a:rPr kumimoji="1" lang="en-US" altLang="zh-CN" dirty="0" err="1"/>
              <a:t>ADSheild</a:t>
            </a:r>
            <a:r>
              <a:rPr kumimoji="1" lang="en-US" altLang="zh-CN" dirty="0"/>
              <a:t>. If you have any questions, you can interrupt me at any time.</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1</a:t>
            </a:fld>
            <a:endParaRPr kumimoji="1" lang="zh-CN" altLang="en-US"/>
          </a:p>
        </p:txBody>
      </p:sp>
    </p:spTree>
    <p:extLst>
      <p:ext uri="{BB962C8B-B14F-4D97-AF65-F5344CB8AC3E}">
        <p14:creationId xmlns:p14="http://schemas.microsoft.com/office/powerpoint/2010/main" val="350092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此外，我们还使用了隐性马尔可夫链来对当前参数进行计算</a:t>
            </a:r>
            <a:endParaRPr kumimoji="1" lang="en-US" altLang="zh-CN" dirty="0"/>
          </a:p>
          <a:p>
            <a:r>
              <a:rPr kumimoji="1" lang="en-US" altLang="zh-CN" dirty="0"/>
              <a:t>Besides</a:t>
            </a:r>
            <a:r>
              <a:rPr kumimoji="1" lang="zh-CN" altLang="en-US" dirty="0"/>
              <a:t> </a:t>
            </a:r>
            <a:r>
              <a:rPr kumimoji="1" lang="en-US" altLang="zh-CN" dirty="0"/>
              <a:t>, we also use a HMM model to calculate the current parameters</a:t>
            </a:r>
          </a:p>
          <a:p>
            <a:endParaRPr kumimoji="1" lang="en-US" altLang="zh-CN" dirty="0"/>
          </a:p>
          <a:p>
            <a:r>
              <a:rPr kumimoji="1" lang="zh-CN" altLang="en-US" dirty="0"/>
              <a:t>由于攻击的载荷往往相对于普通的参数只有微小的区分，所以我们需要将这样的异常放大</a:t>
            </a:r>
            <a:endParaRPr kumimoji="1" lang="en-US" altLang="zh-CN" dirty="0"/>
          </a:p>
          <a:p>
            <a:r>
              <a:rPr kumimoji="1" lang="en-US" altLang="zh-CN" dirty="0"/>
              <a:t>Since the payload of the attack is often only less different from the parameters, we need to amplify[</a:t>
            </a:r>
            <a:r>
              <a:rPr kumimoji="1" lang="zh-CN" altLang="en-US" dirty="0"/>
              <a:t>放大 </a:t>
            </a:r>
            <a:r>
              <a:rPr lang="en" altLang="zh-CN" sz="1200" b="0" i="0" u="none" strike="noStrike" kern="1200" dirty="0">
                <a:solidFill>
                  <a:schemeClr val="tx1"/>
                </a:solidFill>
                <a:effectLst/>
                <a:latin typeface="+mn-lt"/>
                <a:ea typeface="+mn-ea"/>
                <a:cs typeface="+mn-cs"/>
                <a:hlinkClick r:id="rId3"/>
              </a:rPr>
              <a:t>/'æmplɪfaɪ/</a:t>
            </a:r>
            <a:r>
              <a:rPr kumimoji="1" lang="en-US" altLang="zh-CN" dirty="0"/>
              <a:t>] such exception.</a:t>
            </a:r>
          </a:p>
          <a:p>
            <a:endParaRPr kumimoji="1" lang="en-US" altLang="zh-CN" dirty="0"/>
          </a:p>
          <a:p>
            <a:r>
              <a:rPr kumimoji="1" lang="zh-CN" altLang="en-US" dirty="0"/>
              <a:t>我们将每一个字符转换成一种状态，比如特殊字符为一类，字母为一类，从而计算每个字符对应的状态在整个参数中出现的概率，当比较小的差异通过状态转换的方式被放大之后，会导致对整个参数出现的概率计算结果降低，从而可以有效的使我们将异常参数得以标记。</a:t>
            </a:r>
            <a:endParaRPr kumimoji="1" lang="en-US" altLang="zh-CN" dirty="0"/>
          </a:p>
          <a:p>
            <a:endParaRPr kumimoji="1" lang="en-US" altLang="zh-CN" dirty="0"/>
          </a:p>
          <a:p>
            <a:r>
              <a:rPr kumimoji="1" lang="en-US" altLang="zh-CN" dirty="0"/>
              <a:t>We convert each character into a state, such as a special character as a 'S' state , and a character as a 'M' state</a:t>
            </a:r>
          </a:p>
          <a:p>
            <a:r>
              <a:rPr kumimoji="1" lang="en-US" altLang="zh-CN" dirty="0"/>
              <a:t>And to calculate the probability that the state of each character appears in the parameter. </a:t>
            </a:r>
          </a:p>
          <a:p>
            <a:r>
              <a:rPr kumimoji="1" lang="en-US" altLang="zh-CN" dirty="0"/>
              <a:t>When the less difference is amplified by the state transition after that, the calculation result of the probability will be lower, which can enable us to mark the risk parameters.</a:t>
            </a:r>
          </a:p>
          <a:p>
            <a:endParaRPr kumimoji="1" lang="en-US" altLang="zh-CN" dirty="0"/>
          </a:p>
          <a:p>
            <a:r>
              <a:rPr kumimoji="1" lang="zh-CN" altLang="en-US" dirty="0"/>
              <a:t>当然，我们还有其他模型也会在此次开源的过程中公布，同时</a:t>
            </a:r>
            <a:r>
              <a:rPr kumimoji="1" lang="en-US" altLang="zh-CN" dirty="0"/>
              <a:t>M</a:t>
            </a:r>
            <a:r>
              <a:rPr kumimoji="1" lang="zh-CN" altLang="en-US" dirty="0"/>
              <a:t> </a:t>
            </a:r>
            <a:r>
              <a:rPr kumimoji="1" lang="en-US" altLang="zh-CN" dirty="0" err="1"/>
              <a:t>ADSheild</a:t>
            </a:r>
            <a:r>
              <a:rPr kumimoji="1" lang="zh-CN" altLang="en-US" dirty="0"/>
              <a:t>也是一个平台，任何开发者都可以上传自己开发的模型，以后大家可以一起来开发维护这款产品。</a:t>
            </a:r>
            <a:endParaRPr kumimoji="1" lang="en-US" altLang="zh-CN" dirty="0"/>
          </a:p>
          <a:p>
            <a:r>
              <a:rPr kumimoji="1" lang="en-US" altLang="zh-CN" dirty="0"/>
              <a:t>Of course, we also have other models that will be </a:t>
            </a:r>
            <a:r>
              <a:rPr kumimoji="1" lang="en-US" altLang="zh-CN" dirty="0" err="1"/>
              <a:t>realse</a:t>
            </a:r>
            <a:r>
              <a:rPr kumimoji="1" lang="en-US" altLang="zh-CN" dirty="0"/>
              <a:t> during the open source. At the same time, M </a:t>
            </a:r>
            <a:r>
              <a:rPr kumimoji="1" lang="en-US" altLang="zh-CN" dirty="0" err="1"/>
              <a:t>ADSheild</a:t>
            </a:r>
            <a:r>
              <a:rPr kumimoji="1" lang="en-US" altLang="zh-CN" dirty="0"/>
              <a:t> is also a platform. Any developer can upload their own models, and everyone can develop this product together.</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10</a:t>
            </a:fld>
            <a:endParaRPr kumimoji="1" lang="zh-CN" altLang="en-US"/>
          </a:p>
        </p:txBody>
      </p:sp>
    </p:spTree>
    <p:extLst>
      <p:ext uri="{BB962C8B-B14F-4D97-AF65-F5344CB8AC3E}">
        <p14:creationId xmlns:p14="http://schemas.microsoft.com/office/powerpoint/2010/main" val="106861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接下来，就是</a:t>
            </a:r>
            <a:r>
              <a:rPr kumimoji="1" lang="en-US" altLang="zh-CN" dirty="0"/>
              <a:t>M</a:t>
            </a:r>
            <a:r>
              <a:rPr kumimoji="1" lang="zh-CN" altLang="en-US" dirty="0"/>
              <a:t> </a:t>
            </a:r>
            <a:r>
              <a:rPr kumimoji="1" lang="en-US" altLang="zh-CN" dirty="0" err="1"/>
              <a:t>ADSheild</a:t>
            </a:r>
            <a:r>
              <a:rPr kumimoji="1" lang="zh-CN" altLang="en-US" dirty="0"/>
              <a:t>的使用方法了</a:t>
            </a:r>
            <a:endParaRPr kumimoji="1" lang="en-US" altLang="zh-CN" dirty="0"/>
          </a:p>
          <a:p>
            <a:r>
              <a:rPr kumimoji="1" lang="en-US" altLang="zh-CN" dirty="0"/>
              <a:t>Next, how to use M </a:t>
            </a:r>
            <a:r>
              <a:rPr kumimoji="1" lang="en-US" altLang="zh-CN" dirty="0" err="1"/>
              <a:t>ADSheild</a:t>
            </a:r>
            <a:endParaRPr kumimoji="1" lang="en-US" altLang="zh-CN" dirty="0"/>
          </a:p>
          <a:p>
            <a:endParaRPr kumimoji="1" lang="en-US" altLang="zh-CN" dirty="0"/>
          </a:p>
          <a:p>
            <a:r>
              <a:rPr kumimoji="1" lang="zh-CN" altLang="en-US" dirty="0"/>
              <a:t>除了编译以外，需要注意的是，我们</a:t>
            </a:r>
            <a:r>
              <a:rPr kumimoji="1" lang="en-US" altLang="zh-CN" dirty="0"/>
              <a:t>2</a:t>
            </a:r>
            <a:r>
              <a:rPr kumimoji="1" lang="zh-CN" altLang="en-US" dirty="0"/>
              <a:t>个重要的参数</a:t>
            </a:r>
            <a:endParaRPr kumimoji="1" lang="en-US" altLang="zh-CN" dirty="0"/>
          </a:p>
          <a:p>
            <a:r>
              <a:rPr kumimoji="1" lang="en-US" altLang="zh-CN" dirty="0"/>
              <a:t>Except how to build this product , we need take attention of 2 param .</a:t>
            </a:r>
          </a:p>
          <a:p>
            <a:endParaRPr kumimoji="1" lang="en-US" altLang="zh-CN" dirty="0"/>
          </a:p>
          <a:p>
            <a:r>
              <a:rPr kumimoji="1" lang="en-US" altLang="zh-CN" dirty="0"/>
              <a:t>Status</a:t>
            </a:r>
            <a:r>
              <a:rPr kumimoji="1" lang="zh-CN" altLang="en-US" dirty="0"/>
              <a:t>：是定义当前是训练模式还是防御模式</a:t>
            </a:r>
            <a:endParaRPr kumimoji="1" lang="en-US" altLang="zh-CN" dirty="0"/>
          </a:p>
          <a:p>
            <a:r>
              <a:rPr kumimoji="1" lang="en-US" altLang="zh-CN" dirty="0"/>
              <a:t>Status: To define the current training mode or defense mode</a:t>
            </a:r>
          </a:p>
          <a:p>
            <a:endParaRPr kumimoji="1" lang="en-US" altLang="zh-CN" dirty="0"/>
          </a:p>
          <a:p>
            <a:r>
              <a:rPr kumimoji="1" lang="zh-CN" altLang="en-US" dirty="0"/>
              <a:t>另外我们定义了三种不同模式来调整不同的防御等级，从宽松到严格，需要开发者自己训练和根据自己程序的复杂度来测试</a:t>
            </a:r>
            <a:endParaRPr kumimoji="1" lang="en-US" altLang="zh-CN" dirty="0"/>
          </a:p>
          <a:p>
            <a:r>
              <a:rPr kumimoji="1" lang="en" altLang="zh-CN" dirty="0"/>
              <a:t>In addition, we have defined three different modes to adjust different defense levels. From loose to strict, developers need to train and test which level is suitable of their programs.</a:t>
            </a:r>
            <a:endParaRPr kumimoji="1" lang="zh-CN" altLang="en-US"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11</a:t>
            </a:fld>
            <a:endParaRPr kumimoji="1" lang="zh-CN" altLang="en-US"/>
          </a:p>
        </p:txBody>
      </p:sp>
    </p:spTree>
    <p:extLst>
      <p:ext uri="{BB962C8B-B14F-4D97-AF65-F5344CB8AC3E}">
        <p14:creationId xmlns:p14="http://schemas.microsoft.com/office/powerpoint/2010/main" val="197697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最后，经过我们验证，目前</a:t>
            </a:r>
            <a:r>
              <a:rPr kumimoji="1" lang="en-US" altLang="zh-CN" dirty="0"/>
              <a:t>M</a:t>
            </a:r>
            <a:r>
              <a:rPr kumimoji="1" lang="zh-CN" altLang="en-US" dirty="0"/>
              <a:t> </a:t>
            </a:r>
            <a:r>
              <a:rPr kumimoji="1" lang="en-US" altLang="zh-CN" dirty="0" err="1"/>
              <a:t>ADSheild</a:t>
            </a:r>
            <a:r>
              <a:rPr kumimoji="1" lang="zh-CN" altLang="en-US" dirty="0"/>
              <a:t> 可以防御</a:t>
            </a:r>
            <a:r>
              <a:rPr kumimoji="1" lang="en-US" altLang="zh-CN" dirty="0"/>
              <a:t>5</a:t>
            </a:r>
            <a:r>
              <a:rPr kumimoji="1" lang="zh-CN" altLang="en-US" dirty="0"/>
              <a:t>种不同种类的漏洞，后面我们能覆盖更多风险</a:t>
            </a:r>
            <a:endParaRPr kumimoji="1" lang="en-US" altLang="zh-CN" dirty="0"/>
          </a:p>
          <a:p>
            <a:r>
              <a:rPr kumimoji="1" lang="en-US" altLang="zh-CN" dirty="0"/>
              <a:t>Finally, after our verification, currently M </a:t>
            </a:r>
            <a:r>
              <a:rPr kumimoji="1" lang="en-US" altLang="zh-CN" dirty="0" err="1"/>
              <a:t>ADSheild</a:t>
            </a:r>
            <a:r>
              <a:rPr kumimoji="1" lang="en-US" altLang="zh-CN" dirty="0"/>
              <a:t> can defend 5 different kinds of vulnerabilities, and we can cover more risks later</a:t>
            </a:r>
          </a:p>
          <a:p>
            <a:endParaRPr kumimoji="1" lang="en-US" altLang="zh-CN" dirty="0"/>
          </a:p>
          <a:p>
            <a:r>
              <a:rPr kumimoji="1" lang="zh-CN" altLang="en-US" dirty="0"/>
              <a:t>我们目前安全切面管控的对象包括 读写操作，浏览器访问，网络通讯 模块</a:t>
            </a:r>
            <a:endParaRPr kumimoji="1" lang="en-US" altLang="zh-CN" dirty="0"/>
          </a:p>
          <a:p>
            <a:r>
              <a:rPr kumimoji="1" lang="en-US" altLang="zh-CN" dirty="0"/>
              <a:t>Our current security aspect management objects include read and write operations, </a:t>
            </a:r>
            <a:r>
              <a:rPr kumimoji="1" lang="en-US" altLang="zh-CN" dirty="0" err="1"/>
              <a:t>webkit</a:t>
            </a:r>
            <a:r>
              <a:rPr kumimoji="1" lang="en-US" altLang="zh-CN" dirty="0"/>
              <a:t> access, network communication modules</a:t>
            </a:r>
          </a:p>
          <a:p>
            <a:endParaRPr kumimoji="1" lang="en-US" altLang="zh-CN" dirty="0"/>
          </a:p>
          <a:p>
            <a:r>
              <a:rPr kumimoji="1" lang="zh-CN" altLang="en-US" dirty="0"/>
              <a:t>整体的包大小是单架构</a:t>
            </a:r>
            <a:r>
              <a:rPr kumimoji="1" lang="en-US" altLang="zh-CN" dirty="0"/>
              <a:t>140K</a:t>
            </a:r>
            <a:r>
              <a:rPr kumimoji="1" lang="zh-CN" altLang="en-US" dirty="0"/>
              <a:t>，目前的检出率经过测试大概是</a:t>
            </a:r>
            <a:r>
              <a:rPr kumimoji="1" lang="en-US" altLang="zh-CN" dirty="0"/>
              <a:t>75%-80%</a:t>
            </a:r>
          </a:p>
          <a:p>
            <a:r>
              <a:rPr kumimoji="1" lang="zh-CN" altLang="en-US" dirty="0"/>
              <a:t>单个体系结构的包装大小为</a:t>
            </a:r>
            <a:r>
              <a:rPr kumimoji="1" lang="en-US" altLang="zh-CN" dirty="0"/>
              <a:t>140KB</a:t>
            </a:r>
            <a:r>
              <a:rPr kumimoji="1" lang="zh-CN" altLang="en-US" dirty="0"/>
              <a:t>，测试后当前的检测率约为</a:t>
            </a:r>
            <a:r>
              <a:rPr kumimoji="1" lang="en-US" altLang="zh-CN" dirty="0"/>
              <a:t>75</a:t>
            </a:r>
            <a:r>
              <a:rPr kumimoji="1" lang="zh-CN" altLang="en-US" dirty="0"/>
              <a:t>％</a:t>
            </a:r>
            <a:r>
              <a:rPr kumimoji="1" lang="en-US" altLang="zh-CN" dirty="0"/>
              <a:t>-80</a:t>
            </a:r>
            <a:r>
              <a:rPr kumimoji="1" lang="zh-CN" altLang="en-US" dirty="0"/>
              <a:t>％</a:t>
            </a:r>
            <a:endParaRPr kumimoji="1" lang="en-US" altLang="zh-CN" dirty="0"/>
          </a:p>
          <a:p>
            <a:endParaRPr kumimoji="1" lang="en-US" altLang="zh-CN" dirty="0"/>
          </a:p>
          <a:p>
            <a:r>
              <a:rPr kumimoji="1" lang="zh-CN" altLang="en-US" dirty="0"/>
              <a:t>目前我们提供</a:t>
            </a:r>
            <a:r>
              <a:rPr kumimoji="1" lang="en-US" altLang="zh-CN" dirty="0"/>
              <a:t>4</a:t>
            </a:r>
            <a:r>
              <a:rPr kumimoji="1" lang="zh-CN" altLang="en-US" dirty="0"/>
              <a:t>种不同的模型包括，后面可能会有更多的模型公布</a:t>
            </a:r>
            <a:endParaRPr kumimoji="1" lang="en-US" altLang="zh-CN" dirty="0"/>
          </a:p>
          <a:p>
            <a:r>
              <a:rPr kumimoji="1" lang="en-US" altLang="zh-CN" dirty="0"/>
              <a:t>Currently we provide 4 different models including, more models may be </a:t>
            </a:r>
            <a:r>
              <a:rPr kumimoji="1" lang="en-US" altLang="zh-CN" dirty="0" err="1"/>
              <a:t>realse</a:t>
            </a:r>
            <a:r>
              <a:rPr kumimoji="1" lang="en-US" altLang="zh-CN" dirty="0"/>
              <a:t> later</a:t>
            </a:r>
          </a:p>
          <a:p>
            <a:endParaRPr kumimoji="1" lang="en-US" altLang="zh-CN" dirty="0"/>
          </a:p>
          <a:p>
            <a:r>
              <a:rPr kumimoji="1" lang="zh-CN" altLang="en-US" dirty="0"/>
              <a:t>大家可以记录我们</a:t>
            </a:r>
            <a:r>
              <a:rPr kumimoji="1" lang="en-US" altLang="zh-CN" dirty="0" err="1"/>
              <a:t>Github</a:t>
            </a:r>
            <a:r>
              <a:rPr kumimoji="1" lang="zh-CN" altLang="en-US" dirty="0"/>
              <a:t>地址，会议结束后，我们会上传我们的源代码进行分享</a:t>
            </a:r>
            <a:endParaRPr kumimoji="1" lang="en-US" altLang="zh-CN" dirty="0"/>
          </a:p>
          <a:p>
            <a:r>
              <a:rPr kumimoji="1" lang="en-US" altLang="zh-CN" dirty="0"/>
              <a:t>You can record our </a:t>
            </a:r>
            <a:r>
              <a:rPr kumimoji="1" lang="en-US" altLang="zh-CN" dirty="0" err="1"/>
              <a:t>Github</a:t>
            </a:r>
            <a:r>
              <a:rPr kumimoji="1" lang="en-US" altLang="zh-CN" dirty="0"/>
              <a:t> address. After the meeting, we will upload our source code for sharing</a:t>
            </a:r>
          </a:p>
          <a:p>
            <a:endParaRPr kumimoji="1" lang="en-US" altLang="zh-CN" dirty="0"/>
          </a:p>
          <a:p>
            <a:r>
              <a:rPr kumimoji="1" lang="zh-CN" altLang="en-US" dirty="0"/>
              <a:t>接下来大家可以欣赏我们的</a:t>
            </a:r>
            <a:r>
              <a:rPr kumimoji="1" lang="en-US" altLang="zh-CN" dirty="0"/>
              <a:t>demo</a:t>
            </a:r>
            <a:r>
              <a:rPr kumimoji="1" lang="zh-CN" altLang="en-US" dirty="0"/>
              <a:t> </a:t>
            </a:r>
            <a:r>
              <a:rPr kumimoji="1" lang="en-US" altLang="zh-CN" dirty="0"/>
              <a:t>show</a:t>
            </a:r>
            <a:r>
              <a:rPr kumimoji="1" lang="zh-CN" altLang="en-US" dirty="0"/>
              <a:t>，直观的了解整个软件的效果</a:t>
            </a:r>
            <a:endParaRPr kumimoji="1" lang="en-US" altLang="zh-CN" dirty="0"/>
          </a:p>
          <a:p>
            <a:r>
              <a:rPr kumimoji="1" lang="en" altLang="zh-CN" dirty="0"/>
              <a:t>Next, you can enjoy our demo show, understand the effect of the software</a:t>
            </a:r>
            <a:endParaRPr kumimoji="1" lang="zh-CN" altLang="en-US"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12</a:t>
            </a:fld>
            <a:endParaRPr kumimoji="1" lang="zh-CN" altLang="en-US"/>
          </a:p>
        </p:txBody>
      </p:sp>
    </p:spTree>
    <p:extLst>
      <p:ext uri="{BB962C8B-B14F-4D97-AF65-F5344CB8AC3E}">
        <p14:creationId xmlns:p14="http://schemas.microsoft.com/office/powerpoint/2010/main" val="98923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首先，请允许我自我介绍一下</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allow me to introduce myself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我来自于蚂蚁金服昆仑安全实验室，主要负责建设公司国际移动应用产品的安全能力以及漏洞挖掘</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 am from Ant Financial Kunlun Security Lab. I am </a:t>
            </a:r>
            <a:r>
              <a:rPr kumimoji="1" lang="en-US" altLang="zh-CN" dirty="0" err="1"/>
              <a:t>foucse</a:t>
            </a:r>
            <a:r>
              <a:rPr kumimoji="1" lang="en-US" altLang="zh-CN" dirty="0"/>
              <a:t> on building the company's international mobile application product security ability and vulnerability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我需要介绍几块内容，首先会线介绍移动应用程序面临的安全风险以及移动安全工程师面临的困难，随后介绍我们对于</a:t>
            </a:r>
            <a:r>
              <a:rPr kumimoji="1" lang="en-US" altLang="zh-CN" dirty="0"/>
              <a:t>M-</a:t>
            </a:r>
            <a:r>
              <a:rPr kumimoji="1" lang="en-US" altLang="zh-CN" dirty="0" err="1"/>
              <a:t>ADSheild</a:t>
            </a:r>
            <a:r>
              <a:rPr kumimoji="1" lang="zh-CN" altLang="en-US" dirty="0"/>
              <a:t>的思考和如何设计的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I need to introduce two block of content. First, I will introduce the security risks facing mobile applications and the difficulties faced by mobile security engineers. Second I will introduce our thinking about M-</a:t>
            </a:r>
            <a:r>
              <a:rPr kumimoji="1" lang="en" altLang="zh-CN" dirty="0" err="1"/>
              <a:t>ADSheild</a:t>
            </a:r>
            <a:r>
              <a:rPr kumimoji="1" lang="en" altLang="zh-CN" dirty="0"/>
              <a:t> and how to design it.</a:t>
            </a:r>
            <a:endParaRPr kumimoji="1" lang="zh-CN" altLang="en-US"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2</a:t>
            </a:fld>
            <a:endParaRPr kumimoji="1" lang="zh-CN" altLang="en-US"/>
          </a:p>
        </p:txBody>
      </p:sp>
    </p:spTree>
    <p:extLst>
      <p:ext uri="{BB962C8B-B14F-4D97-AF65-F5344CB8AC3E}">
        <p14:creationId xmlns:p14="http://schemas.microsoft.com/office/powerpoint/2010/main" val="291314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随着移动应用的功能越来越广泛，移动应用程序已经拥有如社交、支付、多媒体等多方面功能，而安全问题对用户带来的问题也越来越多</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 the mobile applications become more and more popular, mobile applications have various</a:t>
            </a:r>
            <a:r>
              <a:rPr lang="en" altLang="zh-CN" sz="1200" b="0" i="0" u="none" strike="noStrike" kern="1200" dirty="0">
                <a:solidFill>
                  <a:schemeClr val="tx1"/>
                </a:solidFill>
                <a:effectLst/>
                <a:latin typeface="+mn-lt"/>
                <a:ea typeface="+mn-ea"/>
                <a:cs typeface="+mn-cs"/>
                <a:hlinkClick r:id="rId3"/>
              </a:rPr>
              <a:t>/'veərɪəs/</a:t>
            </a:r>
            <a:r>
              <a:rPr kumimoji="1" lang="en-US" altLang="zh-CN" dirty="0"/>
              <a:t> ability , such as social networking, payment, and media and so on , and it also to brought more and more risk to users.</a:t>
            </a:r>
          </a:p>
          <a:p>
            <a:endParaRPr kumimoji="1" lang="en-US" altLang="zh-CN" dirty="0"/>
          </a:p>
          <a:p>
            <a:endParaRPr kumimoji="1" lang="en-US" altLang="zh-CN" dirty="0"/>
          </a:p>
          <a:p>
            <a:r>
              <a:rPr kumimoji="1" lang="zh-CN" altLang="en-US" dirty="0"/>
              <a:t>如 钱被盗刷、用户被钓鱼导致的数据泄漏等等，而常常攻击者只需要通过一个链接就可以对用户进行攻击</a:t>
            </a:r>
            <a:endParaRPr kumimoji="1" lang="en-US" altLang="zh-CN" dirty="0"/>
          </a:p>
          <a:p>
            <a:endParaRPr kumimoji="1" lang="en-US" altLang="zh-CN" dirty="0"/>
          </a:p>
          <a:p>
            <a:r>
              <a:rPr kumimoji="1" lang="en-US" altLang="zh-CN" dirty="0"/>
              <a:t>Such as stolen money, data leakage caused by phishing., and the attacker always only needs to send a link can attack the user.</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3</a:t>
            </a:fld>
            <a:endParaRPr kumimoji="1" lang="zh-CN" altLang="en-US"/>
          </a:p>
        </p:txBody>
      </p:sp>
    </p:spTree>
    <p:extLst>
      <p:ext uri="{BB962C8B-B14F-4D97-AF65-F5344CB8AC3E}">
        <p14:creationId xmlns:p14="http://schemas.microsoft.com/office/powerpoint/2010/main" val="279203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随着移动应用程序的功能越来越多，移动端出现的漏洞种类也越来越丰富。</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With the increasing variety of mobile applications, the variety of attack that appear on the mobile application is also increasing.</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逻辑越来越复杂，使得出现漏洞的位置也越来越多，可以认为，任何代码的地方都可能存在漏洞</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logic is more and more complicated, so there are more and more places where vulnerability appear. It can be considered that there may be risk in any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4</a:t>
            </a:fld>
            <a:endParaRPr kumimoji="1" lang="zh-CN" altLang="en-US"/>
          </a:p>
        </p:txBody>
      </p:sp>
    </p:spTree>
    <p:extLst>
      <p:ext uri="{BB962C8B-B14F-4D97-AF65-F5344CB8AC3E}">
        <p14:creationId xmlns:p14="http://schemas.microsoft.com/office/powerpoint/2010/main" val="1752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我们一直在思考一个问题：如何给用户设计一款个性化的防御产品</a:t>
            </a:r>
            <a:endParaRPr kumimoji="1" lang="en-US" altLang="zh-CN" dirty="0"/>
          </a:p>
          <a:p>
            <a:r>
              <a:rPr kumimoji="1" lang="en-US" altLang="zh-CN" dirty="0"/>
              <a:t>We have been thinking about a problem: how to design a personalized defense product for users</a:t>
            </a:r>
          </a:p>
          <a:p>
            <a:endParaRPr kumimoji="1" lang="en-US" altLang="zh-CN" dirty="0"/>
          </a:p>
          <a:p>
            <a:r>
              <a:rPr kumimoji="1" lang="zh-CN" altLang="en-US" dirty="0"/>
              <a:t>因为在正常使用过程中，用户对于应用程序</a:t>
            </a:r>
            <a:r>
              <a:rPr kumimoji="1" lang="en-US" altLang="zh-CN" dirty="0"/>
              <a:t>99%</a:t>
            </a:r>
            <a:r>
              <a:rPr kumimoji="1" lang="zh-CN" altLang="en-US" dirty="0"/>
              <a:t>的操作都是安全的，而恰巧只有</a:t>
            </a:r>
            <a:r>
              <a:rPr kumimoji="1" lang="en-US" altLang="zh-CN" dirty="0"/>
              <a:t>1%</a:t>
            </a:r>
            <a:r>
              <a:rPr kumimoji="1" lang="zh-CN" altLang="en-US" dirty="0"/>
              <a:t>的操作存在风险，如果我们能基于用户的操作习惯进行学习，并且对基础功能进行有效保护，可以针对不同的用户有定制化的防御能力。</a:t>
            </a:r>
            <a:endParaRPr kumimoji="1" lang="en-US" altLang="zh-CN" dirty="0"/>
          </a:p>
          <a:p>
            <a:endParaRPr kumimoji="1" lang="en-US" altLang="zh-CN" dirty="0"/>
          </a:p>
          <a:p>
            <a:r>
              <a:rPr kumimoji="1" lang="en" altLang="zh-CN" dirty="0"/>
              <a:t>Because during normal use, 99% of the application's operations by the user are safe, and it happens that only 1% of the operations exists risk.</a:t>
            </a:r>
          </a:p>
          <a:p>
            <a:endParaRPr kumimoji="1" lang="en" altLang="zh-CN" dirty="0"/>
          </a:p>
          <a:p>
            <a:r>
              <a:rPr kumimoji="1" lang="en" altLang="zh-CN" dirty="0"/>
              <a:t>If we can learn based on the user's operating habits and effectively protect the core service, can build defense capabilities for different users.</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5</a:t>
            </a:fld>
            <a:endParaRPr kumimoji="1" lang="zh-CN" altLang="en-US"/>
          </a:p>
        </p:txBody>
      </p:sp>
    </p:spTree>
    <p:extLst>
      <p:ext uri="{BB962C8B-B14F-4D97-AF65-F5344CB8AC3E}">
        <p14:creationId xmlns:p14="http://schemas.microsoft.com/office/powerpoint/2010/main" val="363810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t>
            </a:r>
            <a:r>
              <a:rPr kumimoji="1" lang="zh-CN" altLang="en-US" dirty="0"/>
              <a:t> </a:t>
            </a:r>
            <a:r>
              <a:rPr kumimoji="1" lang="en-US" altLang="zh-CN" dirty="0" err="1"/>
              <a:t>ADSheild</a:t>
            </a:r>
            <a:r>
              <a:rPr kumimoji="1" lang="zh-CN" altLang="en-US" dirty="0"/>
              <a:t>就是这样一款产品</a:t>
            </a:r>
            <a:endParaRPr kumimoji="1" lang="en-US" altLang="zh-CN" dirty="0"/>
          </a:p>
          <a:p>
            <a:endParaRPr kumimoji="1" lang="en-US" altLang="zh-CN" dirty="0"/>
          </a:p>
          <a:p>
            <a:r>
              <a:rPr kumimoji="1" lang="en-US" altLang="zh-CN" dirty="0"/>
              <a:t>M </a:t>
            </a:r>
            <a:r>
              <a:rPr kumimoji="1" lang="en-US" altLang="zh-CN" dirty="0" err="1"/>
              <a:t>ADSheild</a:t>
            </a:r>
            <a:r>
              <a:rPr kumimoji="1" lang="en-US" altLang="zh-CN" dirty="0"/>
              <a:t> is such a product.</a:t>
            </a:r>
          </a:p>
          <a:p>
            <a:endParaRPr kumimoji="1" lang="en-US" altLang="zh-CN" dirty="0"/>
          </a:p>
          <a:p>
            <a:r>
              <a:rPr kumimoji="1" lang="en-US" altLang="zh-CN" dirty="0"/>
              <a:t>( M</a:t>
            </a:r>
            <a:r>
              <a:rPr kumimoji="1" lang="zh-CN" altLang="en-US" dirty="0"/>
              <a:t> </a:t>
            </a:r>
            <a:r>
              <a:rPr kumimoji="1" lang="en-US" altLang="zh-CN" dirty="0" err="1"/>
              <a:t>ADShiled</a:t>
            </a:r>
            <a:r>
              <a:rPr kumimoji="1" lang="zh-CN" altLang="en-US" dirty="0"/>
              <a:t> 是一款基于用户行为的主动防御产品</a:t>
            </a:r>
            <a:r>
              <a:rPr kumimoji="1" lang="en-US" altLang="zh-CN" dirty="0"/>
              <a:t>, </a:t>
            </a:r>
            <a:r>
              <a:rPr kumimoji="1" lang="zh-CN" altLang="en-US" dirty="0"/>
              <a:t>是一个插件化的产品</a:t>
            </a:r>
            <a:r>
              <a:rPr kumimoji="1" lang="en-US" altLang="zh-CN" dirty="0"/>
              <a:t> , </a:t>
            </a:r>
            <a:r>
              <a:rPr kumimoji="1" lang="zh-CN" altLang="en-US" dirty="0"/>
              <a:t>纯客户端上的安全产品</a:t>
            </a:r>
            <a:r>
              <a:rPr kumimoji="1" lang="en-US" altLang="zh-CN" dirty="0"/>
              <a:t> )</a:t>
            </a:r>
          </a:p>
          <a:p>
            <a:endParaRPr kumimoji="1" lang="en-US" altLang="zh-CN" dirty="0"/>
          </a:p>
          <a:p>
            <a:r>
              <a:rPr kumimoji="1" lang="zh-CN" altLang="en-US" dirty="0"/>
              <a:t>这意味着，对于开发者而言，不需要依赖服务端，只需要通过一定的配置，就可以将这款产品投入到应用程序中进行使用。</a:t>
            </a:r>
            <a:endParaRPr kumimoji="1" lang="en-US" altLang="zh-CN" dirty="0"/>
          </a:p>
          <a:p>
            <a:endParaRPr kumimoji="1" lang="en-US" altLang="zh-CN" dirty="0"/>
          </a:p>
          <a:p>
            <a:r>
              <a:rPr kumimoji="1" lang="en-US" altLang="zh-CN" dirty="0"/>
              <a:t>This means that for developers, there is no depend on the server, and only do some configuration is required to put this product into an application for use.</a:t>
            </a:r>
          </a:p>
          <a:p>
            <a:endParaRPr kumimoji="1" lang="en-US" altLang="zh-CN" dirty="0"/>
          </a:p>
          <a:p>
            <a:r>
              <a:rPr kumimoji="1" lang="zh-CN" altLang="en-US" dirty="0"/>
              <a:t>下面，我将介绍 </a:t>
            </a:r>
            <a:r>
              <a:rPr kumimoji="1" lang="en-US" altLang="zh-CN" dirty="0"/>
              <a:t>M</a:t>
            </a:r>
            <a:r>
              <a:rPr kumimoji="1" lang="zh-CN" altLang="en-US" dirty="0"/>
              <a:t> </a:t>
            </a:r>
            <a:r>
              <a:rPr kumimoji="1" lang="en-US" altLang="zh-CN" dirty="0" err="1"/>
              <a:t>ADSheild</a:t>
            </a:r>
            <a:r>
              <a:rPr kumimoji="1" lang="zh-CN" altLang="en-US" dirty="0"/>
              <a:t> 一些重要的设计</a:t>
            </a:r>
            <a:endParaRPr kumimoji="1" lang="en-US" altLang="zh-CN" dirty="0"/>
          </a:p>
          <a:p>
            <a:endParaRPr kumimoji="1" lang="en-US" altLang="zh-CN" dirty="0"/>
          </a:p>
          <a:p>
            <a:r>
              <a:rPr kumimoji="1" lang="en-US" altLang="zh-CN" dirty="0"/>
              <a:t>Next , I will introduce some important designs of M </a:t>
            </a:r>
            <a:r>
              <a:rPr kumimoji="1" lang="en-US" altLang="zh-CN" dirty="0" err="1"/>
              <a:t>ADSheild</a:t>
            </a:r>
            <a:endParaRPr kumimoji="1" lang="en-US" altLang="zh-CN"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6</a:t>
            </a:fld>
            <a:endParaRPr kumimoji="1" lang="zh-CN" altLang="en-US"/>
          </a:p>
        </p:txBody>
      </p:sp>
    </p:spTree>
    <p:extLst>
      <p:ext uri="{BB962C8B-B14F-4D97-AF65-F5344CB8AC3E}">
        <p14:creationId xmlns:p14="http://schemas.microsoft.com/office/powerpoint/2010/main" val="20794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a:t>
            </a:r>
            <a:r>
              <a:rPr kumimoji="1" lang="en-US" altLang="zh-CN" dirty="0"/>
              <a:t>M-</a:t>
            </a:r>
            <a:r>
              <a:rPr kumimoji="1" lang="en-US" altLang="zh-CN" dirty="0" err="1"/>
              <a:t>ADSheild</a:t>
            </a:r>
            <a:r>
              <a:rPr kumimoji="1" lang="zh-CN" altLang="en-US" dirty="0"/>
              <a:t>中，引用到安全切面的概念</a:t>
            </a:r>
            <a:endParaRPr kumimoji="1" lang="en-US" altLang="zh-CN" dirty="0"/>
          </a:p>
          <a:p>
            <a:endParaRPr kumimoji="1" lang="en-US" altLang="zh-CN" dirty="0"/>
          </a:p>
          <a:p>
            <a:r>
              <a:rPr kumimoji="1" lang="en-US" altLang="zh-CN" dirty="0"/>
              <a:t>In M-</a:t>
            </a:r>
            <a:r>
              <a:rPr kumimoji="1" lang="en-US" altLang="zh-CN" dirty="0" err="1"/>
              <a:t>ADSheild</a:t>
            </a:r>
            <a:r>
              <a:rPr kumimoji="1" lang="en-US" altLang="zh-CN" dirty="0"/>
              <a:t>, reference to the concept of security aspects</a:t>
            </a:r>
          </a:p>
          <a:p>
            <a:endParaRPr kumimoji="1" lang="en-US" altLang="zh-CN" dirty="0"/>
          </a:p>
          <a:p>
            <a:r>
              <a:rPr kumimoji="1" lang="zh-CN" altLang="en-US" dirty="0"/>
              <a:t>概念：</a:t>
            </a:r>
            <a:r>
              <a:rPr kumimoji="1" lang="en-US" altLang="zh-CN" dirty="0"/>
              <a:t>Concept</a:t>
            </a:r>
          </a:p>
          <a:p>
            <a:endParaRPr kumimoji="1" lang="en-US" altLang="zh-CN" dirty="0"/>
          </a:p>
          <a:p>
            <a:r>
              <a:rPr kumimoji="1" lang="zh-CN" altLang="en-US" dirty="0"/>
              <a:t>安全切面，意味着在应用程序的一些关键节点进行管控，实现对调用请求的风险检测和风险拦截</a:t>
            </a:r>
            <a:endParaRPr kumimoji="1" lang="en-US" altLang="zh-CN" dirty="0"/>
          </a:p>
          <a:p>
            <a:endParaRPr kumimoji="1" lang="en-US" altLang="zh-CN" dirty="0"/>
          </a:p>
          <a:p>
            <a:r>
              <a:rPr kumimoji="1" lang="en-US" altLang="zh-CN" dirty="0"/>
              <a:t>Security aspects : which means control at some key nodes of the application, to implementation risk detection and risk interception of </a:t>
            </a:r>
            <a:r>
              <a:rPr kumimoji="1" lang="en-US" altLang="zh-CN" dirty="0" err="1"/>
              <a:t>api</a:t>
            </a:r>
            <a:r>
              <a:rPr kumimoji="1" lang="en-US" altLang="zh-CN" dirty="0"/>
              <a:t> requests</a:t>
            </a:r>
          </a:p>
          <a:p>
            <a:endParaRPr kumimoji="1" lang="en-US" altLang="zh-CN" dirty="0"/>
          </a:p>
          <a:p>
            <a:r>
              <a:rPr kumimoji="1" lang="zh-CN" altLang="en-US" dirty="0"/>
              <a:t>如何实现安全切面进行管控：</a:t>
            </a:r>
            <a:endParaRPr kumimoji="1" lang="en-US" altLang="zh-CN" dirty="0"/>
          </a:p>
          <a:p>
            <a:r>
              <a:rPr kumimoji="1" lang="en-US" altLang="zh-CN" dirty="0"/>
              <a:t>How to implement security aspect management and control:</a:t>
            </a:r>
          </a:p>
          <a:p>
            <a:endParaRPr kumimoji="1" lang="en-US" altLang="zh-CN" dirty="0"/>
          </a:p>
          <a:p>
            <a:r>
              <a:rPr kumimoji="1" lang="en-US" altLang="zh-CN" dirty="0"/>
              <a:t>M-</a:t>
            </a:r>
            <a:r>
              <a:rPr kumimoji="1" lang="en-US" altLang="zh-CN" dirty="0" err="1"/>
              <a:t>ADSheild</a:t>
            </a:r>
            <a:r>
              <a:rPr kumimoji="1" lang="zh-CN" altLang="en-US" dirty="0"/>
              <a:t> 会对应用程序中多个核心服务进行</a:t>
            </a:r>
            <a:r>
              <a:rPr kumimoji="1" lang="en-US" altLang="zh-CN" dirty="0"/>
              <a:t>Hook</a:t>
            </a:r>
            <a:r>
              <a:rPr kumimoji="1" lang="zh-CN" altLang="en-US" dirty="0"/>
              <a:t>，并将执行逻辑路由到一个决策中心，决策中心会对函数名称，参数，以及调用序列等因子进行判断，来检测当前请求是否有一定风险。</a:t>
            </a:r>
            <a:endParaRPr kumimoji="1" lang="en-US" altLang="zh-CN" dirty="0"/>
          </a:p>
          <a:p>
            <a:r>
              <a:rPr kumimoji="1" lang="en-US" altLang="zh-CN" dirty="0"/>
              <a:t>M-</a:t>
            </a:r>
            <a:r>
              <a:rPr kumimoji="1" lang="en-US" altLang="zh-CN" dirty="0" err="1"/>
              <a:t>ADSheild</a:t>
            </a:r>
            <a:r>
              <a:rPr kumimoji="1" lang="en-US" altLang="zh-CN" dirty="0"/>
              <a:t> will hook some of core services in the application and route the execution logic to a policy center. The policy center will judge the function name, parameters, and calling sequence and other elements to detect whether the current request has certain risks.</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7</a:t>
            </a:fld>
            <a:endParaRPr kumimoji="1" lang="zh-CN" altLang="en-US"/>
          </a:p>
        </p:txBody>
      </p:sp>
    </p:spTree>
    <p:extLst>
      <p:ext uri="{BB962C8B-B14F-4D97-AF65-F5344CB8AC3E}">
        <p14:creationId xmlns:p14="http://schemas.microsoft.com/office/powerpoint/2010/main" val="332616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如刚才所说，我们通过安全切面的方法对系统服务进行了接管，那么我们如何进行防御呢？</a:t>
            </a:r>
            <a:endParaRPr kumimoji="1" lang="en-US" altLang="zh-CN" dirty="0"/>
          </a:p>
          <a:p>
            <a:endParaRPr kumimoji="1" lang="en-US" altLang="zh-CN" dirty="0"/>
          </a:p>
          <a:p>
            <a:r>
              <a:rPr kumimoji="1" lang="en-US" altLang="zh-CN" dirty="0"/>
              <a:t>Like just say, we can control the core services through the security aspect, so how do we defend ?</a:t>
            </a:r>
          </a:p>
          <a:p>
            <a:endParaRPr kumimoji="1" lang="en-US" altLang="zh-CN" dirty="0"/>
          </a:p>
          <a:p>
            <a:r>
              <a:rPr kumimoji="1" lang="zh-CN" altLang="en-US" dirty="0"/>
              <a:t>在</a:t>
            </a:r>
            <a:r>
              <a:rPr kumimoji="1" lang="en-US" altLang="zh-CN" dirty="0"/>
              <a:t>M-</a:t>
            </a:r>
            <a:r>
              <a:rPr kumimoji="1" lang="en-US" altLang="zh-CN" dirty="0" err="1"/>
              <a:t>ADSheild</a:t>
            </a:r>
            <a:r>
              <a:rPr kumimoji="1" lang="zh-CN" altLang="en-US" dirty="0"/>
              <a:t>中内置的决策中心，所有对核心能力的访问都会触发到我们决策中心的校验</a:t>
            </a:r>
            <a:endParaRPr kumimoji="1" lang="en-US" altLang="zh-CN" dirty="0"/>
          </a:p>
          <a:p>
            <a:endParaRPr kumimoji="1" lang="en-US" altLang="zh-CN" dirty="0"/>
          </a:p>
          <a:p>
            <a:r>
              <a:rPr kumimoji="1" lang="en-US" altLang="zh-CN" dirty="0"/>
              <a:t>The policy center in the M-</a:t>
            </a:r>
            <a:r>
              <a:rPr kumimoji="1" lang="en-US" altLang="zh-CN" dirty="0" err="1"/>
              <a:t>ADSheild</a:t>
            </a:r>
            <a:r>
              <a:rPr kumimoji="1" lang="en-US" altLang="zh-CN" dirty="0"/>
              <a:t>, all access to core capabilities will route to do verification of our policy center</a:t>
            </a:r>
          </a:p>
          <a:p>
            <a:endParaRPr kumimoji="1" lang="en-US" altLang="zh-CN" dirty="0"/>
          </a:p>
          <a:p>
            <a:r>
              <a:rPr kumimoji="1" lang="zh-CN" altLang="en-US" dirty="0"/>
              <a:t>而决策中心背后，使用到多个安全模型和算法，来对当前的调用进行分析和判断</a:t>
            </a:r>
            <a:endParaRPr kumimoji="1" lang="en-US" altLang="zh-CN" dirty="0"/>
          </a:p>
          <a:p>
            <a:endParaRPr kumimoji="1" lang="en-US" altLang="zh-CN" dirty="0"/>
          </a:p>
          <a:p>
            <a:r>
              <a:rPr kumimoji="1" lang="en" altLang="zh-CN" dirty="0"/>
              <a:t>Behind the policy center, multiple security models and algorithms are used to analyze and judge the current </a:t>
            </a:r>
            <a:r>
              <a:rPr kumimoji="1" lang="en" altLang="zh-CN" dirty="0" err="1"/>
              <a:t>api</a:t>
            </a:r>
            <a:r>
              <a:rPr kumimoji="1" lang="en" altLang="zh-CN" dirty="0"/>
              <a:t> requests.</a:t>
            </a:r>
            <a:endParaRPr kumimoji="1" lang="zh-CN" altLang="en-US" dirty="0"/>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8</a:t>
            </a:fld>
            <a:endParaRPr kumimoji="1" lang="zh-CN" altLang="en-US"/>
          </a:p>
        </p:txBody>
      </p:sp>
    </p:spTree>
    <p:extLst>
      <p:ext uri="{BB962C8B-B14F-4D97-AF65-F5344CB8AC3E}">
        <p14:creationId xmlns:p14="http://schemas.microsoft.com/office/powerpoint/2010/main" val="285729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olidFill>
                  <a:srgbClr val="FF0000"/>
                </a:solidFill>
                <a:sym typeface="Wingdings" pitchFamily="2" charset="2"/>
              </a:rPr>
              <a:t>1. </a:t>
            </a:r>
            <a:r>
              <a:rPr kumimoji="1" lang="zh-CN" altLang="en-US" sz="1200" dirty="0">
                <a:solidFill>
                  <a:srgbClr val="FF0000"/>
                </a:solidFill>
                <a:sym typeface="Wingdings" pitchFamily="2" charset="2"/>
              </a:rPr>
              <a:t>现在我们拥有了对应用程序核心服务的管控能力，现在的问题是，我们如何对不安全的操作进行识别？</a:t>
            </a:r>
            <a:endParaRPr kumimoji="1" lang="en-US" altLang="zh-CN" sz="1200" dirty="0">
              <a:solidFill>
                <a:srgbClr val="FF0000"/>
              </a:solidFill>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Now that we have the ability to control the core services of the application, the question is, how do we identify risk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2. </a:t>
            </a:r>
            <a:r>
              <a:rPr kumimoji="1" lang="zh-CN" altLang="en-US" sz="1200" dirty="0">
                <a:sym typeface="Wingdings" pitchFamily="2" charset="2"/>
              </a:rPr>
              <a:t>基于经验，我们可以这样认为：漏洞攻击所产生的调用链，是不同于正常用户的操作的，比如参数、调用序列</a:t>
            </a:r>
            <a:endParaRPr kumimoji="1" lang="en-US" altLang="zh-CN"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Based on experience, we can think that the </a:t>
            </a:r>
            <a:r>
              <a:rPr kumimoji="1" lang="en-US" altLang="zh-CN" sz="1200" dirty="0" err="1">
                <a:sym typeface="Wingdings" pitchFamily="2" charset="2"/>
              </a:rPr>
              <a:t>api</a:t>
            </a:r>
            <a:r>
              <a:rPr kumimoji="1" lang="en-US" altLang="zh-CN" sz="1200" dirty="0">
                <a:sym typeface="Wingdings" pitchFamily="2" charset="2"/>
              </a:rPr>
              <a:t> sequences generated by the vulnerability attack is different from the operation of normal users, such as parameters and call sequences.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   </a:t>
            </a:r>
            <a:r>
              <a:rPr kumimoji="1" lang="zh-CN" altLang="en-US" sz="1200" dirty="0">
                <a:sym typeface="Wingdings" pitchFamily="2" charset="2"/>
              </a:rPr>
              <a:t>所以，我们将多种模型以组件的形式接入到决策中心，接下来我会介绍我们实验比较成功的</a:t>
            </a:r>
            <a:r>
              <a:rPr kumimoji="1" lang="en-US" altLang="zh-CN" sz="1200" dirty="0">
                <a:sym typeface="Wingdings" pitchFamily="2" charset="2"/>
              </a:rPr>
              <a:t>2</a:t>
            </a:r>
            <a:r>
              <a:rPr kumimoji="1" lang="zh-CN" altLang="en-US" sz="1200" dirty="0">
                <a:sym typeface="Wingdings" pitchFamily="2" charset="2"/>
              </a:rPr>
              <a:t>种模型：</a:t>
            </a:r>
            <a:endParaRPr kumimoji="1" lang="en-US" altLang="zh-CN"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Therefore, we will access a variety of models to the policy center. Next, I will introduce two of </a:t>
            </a:r>
            <a:r>
              <a:rPr kumimoji="1" lang="en-US" altLang="zh-CN" sz="1200" dirty="0" err="1">
                <a:sym typeface="Wingdings" pitchFamily="2" charset="2"/>
              </a:rPr>
              <a:t>userful</a:t>
            </a:r>
            <a:r>
              <a:rPr kumimoji="1" lang="en-US" altLang="zh-CN" sz="1200" dirty="0">
                <a:sym typeface="Wingdings" pitchFamily="2" charset="2"/>
              </a:rPr>
              <a:t>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3. </a:t>
            </a:r>
            <a:r>
              <a:rPr kumimoji="1" lang="zh-CN" altLang="en-US" sz="1200" dirty="0">
                <a:sym typeface="Wingdings" pitchFamily="2" charset="2"/>
              </a:rPr>
              <a:t>我们选择了贝叶斯模型来训练正常的调用序列，当用户正常的操作时，</a:t>
            </a:r>
            <a:r>
              <a:rPr kumimoji="1" lang="en-US" altLang="zh-CN" sz="1200" dirty="0">
                <a:sym typeface="Wingdings" pitchFamily="2" charset="2"/>
              </a:rPr>
              <a:t>M-</a:t>
            </a:r>
            <a:r>
              <a:rPr kumimoji="1" lang="en-US" altLang="zh-CN" sz="1200" dirty="0" err="1">
                <a:sym typeface="Wingdings" pitchFamily="2" charset="2"/>
              </a:rPr>
              <a:t>ADShiled</a:t>
            </a:r>
            <a:r>
              <a:rPr kumimoji="1" lang="zh-CN" altLang="en-US" sz="1200" dirty="0">
                <a:sym typeface="Wingdings" pitchFamily="2" charset="2"/>
              </a:rPr>
              <a:t>会基于当前的运行时 不同的线程、堆栈、以及参数 来生成可信的向量</a:t>
            </a:r>
            <a:r>
              <a:rPr kumimoji="1" lang="en-US" altLang="zh-CN" sz="1200"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We chose the Bayesian model to train normal </a:t>
            </a:r>
            <a:r>
              <a:rPr kumimoji="1" lang="en-US" altLang="zh-CN" sz="1200" dirty="0" err="1">
                <a:sym typeface="Wingdings" pitchFamily="2" charset="2"/>
              </a:rPr>
              <a:t>api</a:t>
            </a:r>
            <a:r>
              <a:rPr kumimoji="1" lang="en-US" altLang="zh-CN" sz="1200" dirty="0">
                <a:sym typeface="Wingdings" pitchFamily="2" charset="2"/>
              </a:rPr>
              <a:t> call sequences. When the user operates normally, M-</a:t>
            </a:r>
            <a:r>
              <a:rPr kumimoji="1" lang="en-US" altLang="zh-CN" sz="1200" dirty="0" err="1">
                <a:sym typeface="Wingdings" pitchFamily="2" charset="2"/>
              </a:rPr>
              <a:t>ADShiled</a:t>
            </a:r>
            <a:r>
              <a:rPr kumimoji="1" lang="en-US" altLang="zh-CN" sz="1200" dirty="0">
                <a:sym typeface="Wingdings" pitchFamily="2" charset="2"/>
              </a:rPr>
              <a:t> will generate a trusted vector based on different threads, stacks, and parameters of the current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4. </a:t>
            </a:r>
            <a:r>
              <a:rPr kumimoji="1" lang="zh-CN" altLang="en-US" sz="1200" dirty="0">
                <a:sym typeface="Wingdings" pitchFamily="2" charset="2"/>
              </a:rPr>
              <a:t>而当用户触发了风险的调用时，</a:t>
            </a:r>
            <a:r>
              <a:rPr kumimoji="1" lang="en-US" altLang="zh-CN" sz="1200" dirty="0">
                <a:sym typeface="Wingdings" pitchFamily="2" charset="2"/>
              </a:rPr>
              <a:t>M-</a:t>
            </a:r>
            <a:r>
              <a:rPr kumimoji="1" lang="en-US" altLang="zh-CN" sz="1200" dirty="0" err="1">
                <a:sym typeface="Wingdings" pitchFamily="2" charset="2"/>
              </a:rPr>
              <a:t>ADSheild</a:t>
            </a:r>
            <a:r>
              <a:rPr kumimoji="1" lang="zh-CN" altLang="en-US" sz="1200" dirty="0">
                <a:sym typeface="Wingdings" pitchFamily="2" charset="2"/>
              </a:rPr>
              <a:t> 对当前</a:t>
            </a:r>
            <a:r>
              <a:rPr kumimoji="1" lang="en-US" altLang="zh-CN" sz="1200" dirty="0" err="1">
                <a:sym typeface="Wingdings" pitchFamily="2" charset="2"/>
              </a:rPr>
              <a:t>api</a:t>
            </a:r>
            <a:r>
              <a:rPr kumimoji="1" lang="zh-CN" altLang="en-US" sz="1200" dirty="0">
                <a:sym typeface="Wingdings" pitchFamily="2" charset="2"/>
              </a:rPr>
              <a:t>调用序列 通过 贝叶斯网络模型计算出的向量概率会远低与可信的向量，从而标记出风险</a:t>
            </a:r>
            <a:endParaRPr kumimoji="1" lang="en-US" altLang="zh-CN"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ym typeface="Wingdings" pitchFamily="2" charset="2"/>
              </a:rPr>
              <a:t>When the user triggers a risk </a:t>
            </a:r>
            <a:r>
              <a:rPr kumimoji="1" lang="en-US" altLang="zh-CN" sz="1200" dirty="0" err="1">
                <a:sym typeface="Wingdings" pitchFamily="2" charset="2"/>
              </a:rPr>
              <a:t>api</a:t>
            </a:r>
            <a:r>
              <a:rPr kumimoji="1" lang="en-US" altLang="zh-CN" sz="1200" dirty="0">
                <a:sym typeface="Wingdings" pitchFamily="2" charset="2"/>
              </a:rPr>
              <a:t> call sequences, the vector probability calculated by the Bayesian network model will be much lower than trusted vector , and let M-</a:t>
            </a:r>
            <a:r>
              <a:rPr kumimoji="1" lang="en-US" altLang="zh-CN" sz="1200" dirty="0" err="1">
                <a:sym typeface="Wingdings" pitchFamily="2" charset="2"/>
              </a:rPr>
              <a:t>ADSheild</a:t>
            </a:r>
            <a:r>
              <a:rPr kumimoji="1" lang="en-US" altLang="zh-CN" sz="1200" dirty="0">
                <a:sym typeface="Wingdings" pitchFamily="2" charset="2"/>
              </a:rPr>
              <a:t> to recognize the </a:t>
            </a:r>
            <a:r>
              <a:rPr kumimoji="1" lang="en-US" altLang="zh-CN" sz="1200" dirty="0" err="1">
                <a:sym typeface="Wingdings" pitchFamily="2" charset="2"/>
              </a:rPr>
              <a:t>api</a:t>
            </a:r>
            <a:r>
              <a:rPr kumimoji="1" lang="en-US" altLang="zh-CN" sz="1200" dirty="0">
                <a:sym typeface="Wingdings" pitchFamily="2" charset="2"/>
              </a:rPr>
              <a:t> requests exists risk.</a:t>
            </a:r>
          </a:p>
        </p:txBody>
      </p:sp>
      <p:sp>
        <p:nvSpPr>
          <p:cNvPr id="4" name="灯片编号占位符 3"/>
          <p:cNvSpPr>
            <a:spLocks noGrp="1"/>
          </p:cNvSpPr>
          <p:nvPr>
            <p:ph type="sldNum" sz="quarter" idx="5"/>
          </p:nvPr>
        </p:nvSpPr>
        <p:spPr/>
        <p:txBody>
          <a:bodyPr/>
          <a:lstStyle/>
          <a:p>
            <a:fld id="{23A8452A-3764-3748-B003-7B83C08660BF}" type="slidenum">
              <a:rPr kumimoji="1" lang="zh-CN" altLang="en-US" smtClean="0"/>
              <a:t>9</a:t>
            </a:fld>
            <a:endParaRPr kumimoji="1" lang="zh-CN" altLang="en-US"/>
          </a:p>
        </p:txBody>
      </p:sp>
    </p:spTree>
    <p:extLst>
      <p:ext uri="{BB962C8B-B14F-4D97-AF65-F5344CB8AC3E}">
        <p14:creationId xmlns:p14="http://schemas.microsoft.com/office/powerpoint/2010/main" val="2200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5"/>
          <p:cNvSpPr>
            <a:spLocks noGrp="1"/>
          </p:cNvSpPr>
          <p:nvPr>
            <p:ph type="sldNum" sz="quarter" idx="12"/>
          </p:nvPr>
        </p:nvSpPr>
        <p:spPr>
          <a:xfrm>
            <a:off x="9040759" y="6368691"/>
            <a:ext cx="2743200" cy="365125"/>
          </a:xfrm>
          <a:prstGeom prst="rect">
            <a:avLst/>
          </a:prstGeom>
        </p:spPr>
        <p:txBody>
          <a:bodyPr/>
          <a:lstStyle/>
          <a:p>
            <a:fld id="{96FD091E-1BE9-D048-802F-264F52FB23B7}" type="slidenum">
              <a:rPr lang="en-US" smtClean="0"/>
              <a:pPr/>
              <a:t>‹#›</a:t>
            </a:fld>
            <a:endParaRPr lang="en-US" dirty="0"/>
          </a:p>
        </p:txBody>
      </p:sp>
    </p:spTree>
    <p:extLst>
      <p:ext uri="{BB962C8B-B14F-4D97-AF65-F5344CB8AC3E}">
        <p14:creationId xmlns:p14="http://schemas.microsoft.com/office/powerpoint/2010/main" val="363642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714" y="1644235"/>
            <a:ext cx="11474245" cy="350865"/>
          </a:xfrm>
        </p:spPr>
        <p:txBody>
          <a:bodyPr wrap="square" lIns="0" tIns="0">
            <a:spAutoFit/>
          </a:bodyPr>
          <a:lstStyle>
            <a:lvl1pPr algn="l">
              <a:defRPr sz="2200">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309715" y="2017353"/>
            <a:ext cx="1147424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40759" y="6368691"/>
            <a:ext cx="2743200" cy="365125"/>
          </a:xfrm>
          <a:prstGeom prst="rect">
            <a:avLst/>
          </a:prstGeom>
        </p:spPr>
        <p:txBody>
          <a:bodyPr/>
          <a:lstStyle/>
          <a:p>
            <a:fld id="{96FD091E-1BE9-D048-802F-264F52FB23B7}" type="slidenum">
              <a:rPr lang="en-US" smtClean="0"/>
              <a:pPr/>
              <a:t>‹#›</a:t>
            </a:fld>
            <a:endParaRPr lang="en-US" dirty="0"/>
          </a:p>
        </p:txBody>
      </p:sp>
    </p:spTree>
    <p:extLst>
      <p:ext uri="{BB962C8B-B14F-4D97-AF65-F5344CB8AC3E}">
        <p14:creationId xmlns:p14="http://schemas.microsoft.com/office/powerpoint/2010/main" val="12913789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715" y="1634140"/>
            <a:ext cx="11474245" cy="350865"/>
          </a:xfrm>
          <a:prstGeom prst="rect">
            <a:avLst/>
          </a:prstGeom>
        </p:spPr>
        <p:txBody>
          <a:bodyPr vert="horz" wrap="square" lIns="0" tIns="0" rIns="91440" bIns="45720" rtlCol="0" anchor="ctr">
            <a:spAutoFit/>
          </a:bodyPr>
          <a:lstStyle/>
          <a:p>
            <a:pPr lvl="0"/>
            <a:r>
              <a:rPr lang="en-US" dirty="0"/>
              <a:t>Click to edit Master title style</a:t>
            </a:r>
          </a:p>
        </p:txBody>
      </p:sp>
      <p:sp>
        <p:nvSpPr>
          <p:cNvPr id="3" name="Text Placeholder 2"/>
          <p:cNvSpPr>
            <a:spLocks noGrp="1"/>
          </p:cNvSpPr>
          <p:nvPr>
            <p:ph type="body" idx="1"/>
          </p:nvPr>
        </p:nvSpPr>
        <p:spPr>
          <a:xfrm>
            <a:off x="309715" y="2017356"/>
            <a:ext cx="1147424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40760" y="634628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D091E-1BE9-D048-802F-264F52FB23B7}" type="slidenum">
              <a:rPr lang="en-US" smtClean="0"/>
              <a:pPr/>
              <a:t>‹#›</a:t>
            </a:fld>
            <a:endParaRPr lang="en-US" dirty="0"/>
          </a:p>
        </p:txBody>
      </p:sp>
    </p:spTree>
    <p:extLst>
      <p:ext uri="{BB962C8B-B14F-4D97-AF65-F5344CB8AC3E}">
        <p14:creationId xmlns:p14="http://schemas.microsoft.com/office/powerpoint/2010/main" val="513158682"/>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lang="en-US" sz="2200" kern="1200">
          <a:solidFill>
            <a:srgbClr val="253746"/>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tiff"/></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CB2531-8C63-46A3-B004-6044F9E654CB}"/>
              </a:ext>
            </a:extLst>
          </p:cNvPr>
          <p:cNvSpPr txBox="1"/>
          <p:nvPr/>
        </p:nvSpPr>
        <p:spPr>
          <a:xfrm>
            <a:off x="5649011" y="1054783"/>
            <a:ext cx="6404574" cy="1846659"/>
          </a:xfrm>
          <a:prstGeom prst="rect">
            <a:avLst/>
          </a:prstGeom>
          <a:noFill/>
        </p:spPr>
        <p:txBody>
          <a:bodyPr wrap="none" rtlCol="0">
            <a:spAutoFit/>
          </a:bodyPr>
          <a:lstStyle/>
          <a:p>
            <a:r>
              <a:rPr kumimoji="1" lang="en-US" altLang="zh-CN" sz="6000" dirty="0">
                <a:solidFill>
                  <a:schemeClr val="bg1"/>
                </a:solidFill>
              </a:rPr>
              <a:t>M-</a:t>
            </a:r>
            <a:r>
              <a:rPr kumimoji="1" lang="en-US" altLang="zh-CN" sz="6000" dirty="0" err="1">
                <a:solidFill>
                  <a:schemeClr val="bg1"/>
                </a:solidFill>
              </a:rPr>
              <a:t>ADSheild</a:t>
            </a:r>
            <a:endParaRPr kumimoji="1" lang="en-US" altLang="zh-CN" sz="6000" dirty="0">
              <a:solidFill>
                <a:schemeClr val="bg1"/>
              </a:solidFill>
            </a:endParaRPr>
          </a:p>
          <a:p>
            <a:endParaRPr kumimoji="1" lang="en-US" altLang="zh-CN" dirty="0">
              <a:solidFill>
                <a:schemeClr val="bg1"/>
              </a:solidFill>
            </a:endParaRPr>
          </a:p>
          <a:p>
            <a:r>
              <a:rPr lang="en" altLang="zh-CN" b="1" dirty="0">
                <a:solidFill>
                  <a:schemeClr val="bg1"/>
                </a:solidFill>
              </a:rPr>
              <a:t>Attack Automatic Analysis and Interception Engine in Mobile App</a:t>
            </a:r>
          </a:p>
          <a:p>
            <a:endParaRPr kumimoji="1" lang="zh-CN" altLang="en-US" dirty="0">
              <a:solidFill>
                <a:schemeClr val="bg1"/>
              </a:solidFill>
            </a:endParaRPr>
          </a:p>
        </p:txBody>
      </p:sp>
    </p:spTree>
    <p:extLst>
      <p:ext uri="{BB962C8B-B14F-4D97-AF65-F5344CB8AC3E}">
        <p14:creationId xmlns:p14="http://schemas.microsoft.com/office/powerpoint/2010/main" val="214048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E2FBF1-DBCB-6447-8D9C-87CBCF83B412}"/>
              </a:ext>
            </a:extLst>
          </p:cNvPr>
          <p:cNvSpPr/>
          <p:nvPr/>
        </p:nvSpPr>
        <p:spPr>
          <a:xfrm>
            <a:off x="10691091" y="3171625"/>
            <a:ext cx="324000" cy="369332"/>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endParaRPr kumimoji="1" lang="zh-CN" altLang="en-US" b="1" dirty="0"/>
          </a:p>
        </p:txBody>
      </p:sp>
      <p:sp>
        <p:nvSpPr>
          <p:cNvPr id="3" name="文本框 2">
            <a:extLst>
              <a:ext uri="{FF2B5EF4-FFF2-40B4-BE49-F238E27FC236}">
                <a16:creationId xmlns:a16="http://schemas.microsoft.com/office/drawing/2014/main" id="{30B27737-23C5-DF47-9B2D-801BDC9C264F}"/>
              </a:ext>
            </a:extLst>
          </p:cNvPr>
          <p:cNvSpPr txBox="1"/>
          <p:nvPr/>
        </p:nvSpPr>
        <p:spPr>
          <a:xfrm>
            <a:off x="456019" y="1495056"/>
            <a:ext cx="3139064" cy="369332"/>
          </a:xfrm>
          <a:prstGeom prst="rect">
            <a:avLst/>
          </a:prstGeom>
          <a:noFill/>
        </p:spPr>
        <p:txBody>
          <a:bodyPr wrap="none">
            <a:spAutoFit/>
          </a:bodyPr>
          <a:lstStyle/>
          <a:p>
            <a:r>
              <a:rPr lang="en-US" altLang="zh-CN" dirty="0"/>
              <a:t>4.</a:t>
            </a:r>
            <a:r>
              <a:rPr lang="zh-CN" altLang="zh-CN" dirty="0"/>
              <a:t> </a:t>
            </a:r>
            <a:r>
              <a:rPr lang="en-US" altLang="zh-CN" dirty="0"/>
              <a:t>M </a:t>
            </a:r>
            <a:r>
              <a:rPr lang="en-US" altLang="zh-CN" dirty="0" err="1"/>
              <a:t>ADSheild</a:t>
            </a:r>
            <a:r>
              <a:rPr lang="en-US" altLang="zh-CN" dirty="0"/>
              <a:t> - Model training </a:t>
            </a:r>
          </a:p>
        </p:txBody>
      </p:sp>
      <p:sp>
        <p:nvSpPr>
          <p:cNvPr id="4" name="文本框 3">
            <a:extLst>
              <a:ext uri="{FF2B5EF4-FFF2-40B4-BE49-F238E27FC236}">
                <a16:creationId xmlns:a16="http://schemas.microsoft.com/office/drawing/2014/main" id="{06B5386E-EBBE-754D-B581-05F59A1B7104}"/>
              </a:ext>
            </a:extLst>
          </p:cNvPr>
          <p:cNvSpPr txBox="1"/>
          <p:nvPr/>
        </p:nvSpPr>
        <p:spPr>
          <a:xfrm>
            <a:off x="900595" y="2105891"/>
            <a:ext cx="4384838" cy="369332"/>
          </a:xfrm>
          <a:prstGeom prst="rect">
            <a:avLst/>
          </a:prstGeom>
          <a:noFill/>
        </p:spPr>
        <p:txBody>
          <a:bodyPr wrap="square">
            <a:spAutoFit/>
          </a:bodyPr>
          <a:lstStyle/>
          <a:p>
            <a:r>
              <a:rPr kumimoji="1" lang="en" altLang="zh-CN" dirty="0"/>
              <a:t>How can we identify an attack payload?</a:t>
            </a:r>
            <a:endParaRPr kumimoji="1" lang="zh-CN" altLang="en-US" dirty="0"/>
          </a:p>
        </p:txBody>
      </p:sp>
      <p:sp>
        <p:nvSpPr>
          <p:cNvPr id="6" name="双大括号 5">
            <a:extLst>
              <a:ext uri="{FF2B5EF4-FFF2-40B4-BE49-F238E27FC236}">
                <a16:creationId xmlns:a16="http://schemas.microsoft.com/office/drawing/2014/main" id="{67E5B1B0-C2D2-A045-850F-D9B4A478CC8B}"/>
              </a:ext>
            </a:extLst>
          </p:cNvPr>
          <p:cNvSpPr/>
          <p:nvPr/>
        </p:nvSpPr>
        <p:spPr>
          <a:xfrm>
            <a:off x="2502603" y="2612040"/>
            <a:ext cx="9689397" cy="953777"/>
          </a:xfrm>
          <a:prstGeom prst="bracePair">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kumimoji="1" lang="zh-CN" altLang="en-US">
              <a:ln>
                <a:solidFill>
                  <a:schemeClr val="accent1"/>
                </a:solidFill>
              </a:ln>
              <a:solidFill>
                <a:srgbClr val="0070C0"/>
              </a:solidFill>
            </a:endParaRPr>
          </a:p>
        </p:txBody>
      </p:sp>
      <p:sp>
        <p:nvSpPr>
          <p:cNvPr id="7" name="文本框 6">
            <a:extLst>
              <a:ext uri="{FF2B5EF4-FFF2-40B4-BE49-F238E27FC236}">
                <a16:creationId xmlns:a16="http://schemas.microsoft.com/office/drawing/2014/main" id="{0D3C10F8-14A7-AF4E-BAAC-F335142A10BD}"/>
              </a:ext>
            </a:extLst>
          </p:cNvPr>
          <p:cNvSpPr txBox="1"/>
          <p:nvPr/>
        </p:nvSpPr>
        <p:spPr>
          <a:xfrm>
            <a:off x="2621878" y="2641598"/>
            <a:ext cx="9481222" cy="292388"/>
          </a:xfrm>
          <a:prstGeom prst="rect">
            <a:avLst/>
          </a:prstGeom>
          <a:noFill/>
        </p:spPr>
        <p:txBody>
          <a:bodyPr wrap="square">
            <a:spAutoFit/>
          </a:bodyPr>
          <a:lstStyle/>
          <a:p>
            <a:r>
              <a:rPr kumimoji="1" lang="zh-CN" altLang="en-US" sz="1300" dirty="0">
                <a:latin typeface="Calibri" panose="020F0502020204030204" pitchFamily="34" charset="0"/>
              </a:rPr>
              <a:t>Normal parameters: </a:t>
            </a:r>
            <a:r>
              <a:rPr lang="en" altLang="zh-CN" sz="1300" dirty="0">
                <a:latin typeface="Calibri" panose="020F0502020204030204" pitchFamily="34" charset="0"/>
              </a:rPr>
              <a:t>/var/mobile/Containers/Data/Application/F9418815-51A9-4A0A-A76C-6FD37C400928</a:t>
            </a:r>
            <a:r>
              <a:rPr lang="en-US" altLang="zh-CN" sz="1300" dirty="0">
                <a:latin typeface="Calibri" panose="020F0502020204030204" pitchFamily="34" charset="0"/>
              </a:rPr>
              <a:t>/Documents/tmp/1.jpg</a:t>
            </a:r>
            <a:endParaRPr kumimoji="1" lang="zh-CN" altLang="en-US" sz="1300" dirty="0">
              <a:latin typeface="Calibri" panose="020F0502020204030204" pitchFamily="34" charset="0"/>
            </a:endParaRPr>
          </a:p>
        </p:txBody>
      </p:sp>
      <p:sp>
        <p:nvSpPr>
          <p:cNvPr id="8" name="文本框 7">
            <a:extLst>
              <a:ext uri="{FF2B5EF4-FFF2-40B4-BE49-F238E27FC236}">
                <a16:creationId xmlns:a16="http://schemas.microsoft.com/office/drawing/2014/main" id="{ED0EABD4-5291-274E-8368-5517B1B4F22D}"/>
              </a:ext>
            </a:extLst>
          </p:cNvPr>
          <p:cNvSpPr txBox="1"/>
          <p:nvPr/>
        </p:nvSpPr>
        <p:spPr>
          <a:xfrm>
            <a:off x="2621878" y="3210212"/>
            <a:ext cx="9481221" cy="292388"/>
          </a:xfrm>
          <a:prstGeom prst="rect">
            <a:avLst/>
          </a:prstGeom>
          <a:noFill/>
        </p:spPr>
        <p:txBody>
          <a:bodyPr wrap="square">
            <a:spAutoFit/>
          </a:bodyPr>
          <a:lstStyle/>
          <a:p>
            <a:r>
              <a:rPr kumimoji="1" lang="zh-CN" altLang="en-US" sz="1300" dirty="0">
                <a:latin typeface="Calibri" panose="020F0502020204030204" pitchFamily="34" charset="0"/>
              </a:rPr>
              <a:t>Attack parameters: </a:t>
            </a:r>
            <a:r>
              <a:rPr kumimoji="1" lang="en-US" altLang="zh-CN" sz="1300" dirty="0">
                <a:latin typeface="Calibri" panose="020F0502020204030204" pitchFamily="34" charset="0"/>
              </a:rPr>
              <a:t>/var/mobile/</a:t>
            </a:r>
            <a:r>
              <a:rPr lang="en" altLang="zh-CN" sz="1300" dirty="0">
                <a:latin typeface="Calibri" panose="020F0502020204030204" pitchFamily="34" charset="0"/>
              </a:rPr>
              <a:t>Containers/Data/Application/F9418815-51A9-4A0A-A76C-6FD37C400928</a:t>
            </a:r>
            <a:r>
              <a:rPr lang="en-US" altLang="zh-CN" sz="1300" dirty="0">
                <a:latin typeface="Calibri" panose="020F0502020204030204" pitchFamily="34" charset="0"/>
              </a:rPr>
              <a:t>/Documents/</a:t>
            </a:r>
            <a:r>
              <a:rPr lang="en-US" altLang="zh-CN" sz="1300" b="1" dirty="0">
                <a:solidFill>
                  <a:srgbClr val="FF0000"/>
                </a:solidFill>
                <a:latin typeface="Calibri" panose="020F0502020204030204" pitchFamily="34" charset="0"/>
              </a:rPr>
              <a:t>../../</a:t>
            </a:r>
            <a:r>
              <a:rPr lang="en-US" altLang="zh-CN" sz="1300" dirty="0">
                <a:latin typeface="Calibri" panose="020F0502020204030204" pitchFamily="34" charset="0"/>
              </a:rPr>
              <a:t>Library/a.info</a:t>
            </a:r>
            <a:endParaRPr kumimoji="1" lang="zh-CN" altLang="en-US" sz="1300" dirty="0">
              <a:latin typeface="Calibri" panose="020F0502020204030204" pitchFamily="34" charset="0"/>
            </a:endParaRPr>
          </a:p>
        </p:txBody>
      </p:sp>
      <p:sp>
        <p:nvSpPr>
          <p:cNvPr id="9" name="文本框 8">
            <a:extLst>
              <a:ext uri="{FF2B5EF4-FFF2-40B4-BE49-F238E27FC236}">
                <a16:creationId xmlns:a16="http://schemas.microsoft.com/office/drawing/2014/main" id="{99A18378-2178-7F43-877C-20596F039791}"/>
              </a:ext>
            </a:extLst>
          </p:cNvPr>
          <p:cNvSpPr txBox="1"/>
          <p:nvPr/>
        </p:nvSpPr>
        <p:spPr>
          <a:xfrm>
            <a:off x="304800" y="3808384"/>
            <a:ext cx="4342856" cy="1754326"/>
          </a:xfrm>
          <a:prstGeom prst="rect">
            <a:avLst/>
          </a:prstGeom>
          <a:noFill/>
        </p:spPr>
        <p:txBody>
          <a:bodyPr wrap="none">
            <a:spAutoFit/>
          </a:bodyPr>
          <a:lstStyle/>
          <a:p>
            <a:r>
              <a:rPr lang="en-US" dirty="0"/>
              <a:t>We abstract content by character type:</a:t>
            </a:r>
            <a:endParaRPr kumimoji="1" lang="en-US" altLang="zh-CN" dirty="0"/>
          </a:p>
          <a:p>
            <a:r>
              <a:rPr kumimoji="1" lang="en-US" altLang="zh-CN" dirty="0"/>
              <a:t>	</a:t>
            </a:r>
          </a:p>
          <a:p>
            <a:r>
              <a:rPr kumimoji="1" lang="en-US" altLang="zh-CN" dirty="0"/>
              <a:t>	1.</a:t>
            </a:r>
            <a:r>
              <a:rPr dirty="0"/>
              <a:t> </a:t>
            </a:r>
            <a:r>
              <a:rPr kumimoji="1" lang="zh-CN" altLang="en-US" dirty="0"/>
              <a:t>Special characters (</a:t>
            </a:r>
            <a:r>
              <a:rPr kumimoji="1" lang="en-US" altLang="zh-CN" dirty="0"/>
              <a:t>/ , . &lt; &gt;  …): S</a:t>
            </a:r>
          </a:p>
          <a:p>
            <a:r>
              <a:rPr kumimoji="1" lang="en-US" altLang="zh-CN" dirty="0"/>
              <a:t>	2.</a:t>
            </a:r>
            <a:r>
              <a:rPr dirty="0"/>
              <a:t> </a:t>
            </a:r>
            <a:r>
              <a:rPr kumimoji="1" lang="zh-CN" altLang="en-US" dirty="0"/>
              <a:t>Letters (</a:t>
            </a:r>
            <a:r>
              <a:rPr kumimoji="1" lang="en-US" altLang="zh-CN" dirty="0"/>
              <a:t>a - z, A - Z): M</a:t>
            </a:r>
          </a:p>
          <a:p>
            <a:r>
              <a:rPr kumimoji="1" lang="en-US" altLang="zh-CN" dirty="0"/>
              <a:t>	3.</a:t>
            </a:r>
            <a:r>
              <a:rPr dirty="0"/>
              <a:t> </a:t>
            </a:r>
            <a:r>
              <a:rPr kumimoji="1" lang="zh-CN" altLang="en-US" dirty="0"/>
              <a:t>Operators ( </a:t>
            </a:r>
            <a:r>
              <a:rPr kumimoji="1" lang="en-US" altLang="zh-CN" dirty="0"/>
              <a:t>+</a:t>
            </a:r>
            <a:r>
              <a:rPr kumimoji="1" lang="zh-CN" altLang="en-US" dirty="0"/>
              <a:t> </a:t>
            </a:r>
            <a:r>
              <a:rPr kumimoji="1" lang="en-US" altLang="zh-CN" dirty="0"/>
              <a:t>-</a:t>
            </a:r>
            <a:r>
              <a:rPr kumimoji="1" lang="zh-CN" altLang="en-US" dirty="0"/>
              <a:t> * </a:t>
            </a:r>
            <a:r>
              <a:rPr kumimoji="1" lang="en-US" altLang="zh-CN" dirty="0"/>
              <a:t>/</a:t>
            </a:r>
            <a:r>
              <a:rPr kumimoji="1" lang="zh-CN" altLang="en-US" dirty="0"/>
              <a:t>  </a:t>
            </a:r>
            <a:r>
              <a:rPr kumimoji="1" lang="en-US" altLang="zh-CN" dirty="0"/>
              <a:t>…</a:t>
            </a:r>
            <a:r>
              <a:rPr kumimoji="1" lang="zh-CN" altLang="en-US" dirty="0"/>
              <a:t>)</a:t>
            </a:r>
            <a:r>
              <a:rPr kumimoji="1" lang="en-US" altLang="zh-CN" dirty="0"/>
              <a:t>: C</a:t>
            </a:r>
          </a:p>
          <a:p>
            <a:r>
              <a:rPr kumimoji="1" lang="en-US" altLang="zh-CN" dirty="0"/>
              <a:t>	4.</a:t>
            </a:r>
            <a:r>
              <a:rPr dirty="0"/>
              <a:t> </a:t>
            </a:r>
            <a:r>
              <a:rPr kumimoji="1" lang="zh-CN" altLang="en-US" dirty="0"/>
              <a:t>Numbers (</a:t>
            </a:r>
            <a:r>
              <a:rPr kumimoji="1" lang="en-US" altLang="zh-CN" dirty="0"/>
              <a:t>0-9): N</a:t>
            </a:r>
            <a:endParaRPr kumimoji="1" lang="zh-CN" altLang="en-US" dirty="0"/>
          </a:p>
        </p:txBody>
      </p:sp>
      <p:sp>
        <p:nvSpPr>
          <p:cNvPr id="10" name="文本框 9">
            <a:extLst>
              <a:ext uri="{FF2B5EF4-FFF2-40B4-BE49-F238E27FC236}">
                <a16:creationId xmlns:a16="http://schemas.microsoft.com/office/drawing/2014/main" id="{E45B2334-269E-B34D-B1C0-D1EAE97E15F2}"/>
              </a:ext>
            </a:extLst>
          </p:cNvPr>
          <p:cNvSpPr txBox="1"/>
          <p:nvPr/>
        </p:nvSpPr>
        <p:spPr>
          <a:xfrm>
            <a:off x="4762500" y="4362382"/>
            <a:ext cx="7429499" cy="338554"/>
          </a:xfrm>
          <a:prstGeom prst="rect">
            <a:avLst/>
          </a:prstGeom>
          <a:noFill/>
        </p:spPr>
        <p:txBody>
          <a:bodyPr wrap="square">
            <a:spAutoFit/>
          </a:bodyPr>
          <a:lstStyle/>
          <a:p>
            <a:r>
              <a:rPr kumimoji="1" lang="zh-CN" altLang="en-US" sz="1600" dirty="0"/>
              <a:t>Attack parameters: </a:t>
            </a:r>
            <a:r>
              <a:rPr kumimoji="1" lang="en-US" altLang="zh-CN" sz="1600" dirty="0"/>
              <a:t>SMMMSMMMMMMSMMMM…SMNNNNNNNS…</a:t>
            </a:r>
            <a:r>
              <a:rPr kumimoji="1" lang="en-US" altLang="zh-CN" sz="1600" dirty="0">
                <a:solidFill>
                  <a:srgbClr val="FF0000"/>
                </a:solidFill>
              </a:rPr>
              <a:t>SSSSS</a:t>
            </a:r>
            <a:r>
              <a:rPr kumimoji="1" lang="en-US" altLang="zh-CN" sz="1600" dirty="0"/>
              <a:t>MMMMM…</a:t>
            </a:r>
            <a:endParaRPr kumimoji="1" lang="zh-CN" altLang="en-US" sz="1600" dirty="0"/>
          </a:p>
        </p:txBody>
      </p:sp>
      <p:sp>
        <p:nvSpPr>
          <p:cNvPr id="11" name="文本框 10">
            <a:extLst>
              <a:ext uri="{FF2B5EF4-FFF2-40B4-BE49-F238E27FC236}">
                <a16:creationId xmlns:a16="http://schemas.microsoft.com/office/drawing/2014/main" id="{CB1F6C77-52F8-0649-983E-56D486C2B908}"/>
              </a:ext>
            </a:extLst>
          </p:cNvPr>
          <p:cNvSpPr txBox="1"/>
          <p:nvPr/>
        </p:nvSpPr>
        <p:spPr>
          <a:xfrm>
            <a:off x="4766830" y="3931495"/>
            <a:ext cx="7336269" cy="338554"/>
          </a:xfrm>
          <a:prstGeom prst="rect">
            <a:avLst/>
          </a:prstGeom>
          <a:noFill/>
        </p:spPr>
        <p:txBody>
          <a:bodyPr wrap="square">
            <a:spAutoFit/>
          </a:bodyPr>
          <a:lstStyle/>
          <a:p>
            <a:r>
              <a:rPr kumimoji="1" lang="zh-CN" altLang="en-US" sz="1600" dirty="0"/>
              <a:t>Normal parameters: </a:t>
            </a:r>
            <a:r>
              <a:rPr kumimoji="1" lang="en-US" altLang="zh-CN" sz="1600" dirty="0"/>
              <a:t>SMMMSMMMMMMSMMMM…SMNNNNNNNS…</a:t>
            </a:r>
            <a:r>
              <a:rPr kumimoji="1" lang="en-US" altLang="zh-CN" sz="1600" dirty="0">
                <a:solidFill>
                  <a:srgbClr val="0070C0"/>
                </a:solidFill>
              </a:rPr>
              <a:t>SMMMS</a:t>
            </a:r>
            <a:r>
              <a:rPr kumimoji="1" lang="en-US" altLang="zh-CN" sz="1600" dirty="0"/>
              <a:t>NSMM</a:t>
            </a:r>
            <a:endParaRPr kumimoji="1" lang="zh-CN" altLang="en-US" sz="1600" dirty="0"/>
          </a:p>
        </p:txBody>
      </p:sp>
      <p:sp>
        <p:nvSpPr>
          <p:cNvPr id="12" name="右箭头 11">
            <a:extLst>
              <a:ext uri="{FF2B5EF4-FFF2-40B4-BE49-F238E27FC236}">
                <a16:creationId xmlns:a16="http://schemas.microsoft.com/office/drawing/2014/main" id="{4809652D-14A0-A242-84AC-6FBC2EA3F946}"/>
              </a:ext>
            </a:extLst>
          </p:cNvPr>
          <p:cNvSpPr/>
          <p:nvPr/>
        </p:nvSpPr>
        <p:spPr>
          <a:xfrm rot="5400000">
            <a:off x="8081344" y="3572856"/>
            <a:ext cx="230695" cy="47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13" name="文本框 4">
            <a:extLst>
              <a:ext uri="{FF2B5EF4-FFF2-40B4-BE49-F238E27FC236}">
                <a16:creationId xmlns:a16="http://schemas.microsoft.com/office/drawing/2014/main" id="{3FE7DFFF-7C35-4813-80DB-89B108573E0C}"/>
              </a:ext>
            </a:extLst>
          </p:cNvPr>
          <p:cNvSpPr txBox="1"/>
          <p:nvPr/>
        </p:nvSpPr>
        <p:spPr>
          <a:xfrm>
            <a:off x="153825" y="2840880"/>
            <a:ext cx="2362634" cy="369332"/>
          </a:xfrm>
          <a:prstGeom prst="rect">
            <a:avLst/>
          </a:prstGeom>
          <a:noFill/>
        </p:spPr>
        <p:txBody>
          <a:bodyPr wrap="none" rtlCol="0">
            <a:spAutoFit/>
          </a:bodyPr>
          <a:lstStyle/>
          <a:p>
            <a:r>
              <a:rPr kumimoji="1" lang="en-US" altLang="zh-CN" dirty="0">
                <a:latin typeface="+mj-lt"/>
              </a:rPr>
              <a:t>open(filepath,op_type)</a:t>
            </a:r>
            <a:endParaRPr kumimoji="1" lang="zh-CN" altLang="en-US" dirty="0">
              <a:latin typeface="+mj-lt"/>
            </a:endParaRPr>
          </a:p>
        </p:txBody>
      </p:sp>
      <p:sp>
        <p:nvSpPr>
          <p:cNvPr id="14" name="文本框 12">
            <a:extLst>
              <a:ext uri="{FF2B5EF4-FFF2-40B4-BE49-F238E27FC236}">
                <a16:creationId xmlns:a16="http://schemas.microsoft.com/office/drawing/2014/main" id="{A5864810-8195-424F-9986-41AE1FFE6E4E}"/>
              </a:ext>
            </a:extLst>
          </p:cNvPr>
          <p:cNvSpPr txBox="1"/>
          <p:nvPr/>
        </p:nvSpPr>
        <p:spPr>
          <a:xfrm>
            <a:off x="4984314" y="5066614"/>
            <a:ext cx="4725974" cy="1200329"/>
          </a:xfrm>
          <a:prstGeom prst="rect">
            <a:avLst/>
          </a:prstGeom>
          <a:noFill/>
        </p:spPr>
        <p:txBody>
          <a:bodyPr wrap="none" rtlCol="0">
            <a:spAutoFit/>
          </a:bodyPr>
          <a:lstStyle/>
          <a:p>
            <a:r>
              <a:rPr kumimoji="1" lang="en-US" altLang="zh-CN" dirty="0"/>
              <a:t>P(normal) = p(s) * p(m) 3 * p(s) … * p(s) * p(m)2 </a:t>
            </a:r>
          </a:p>
          <a:p>
            <a:r>
              <a:rPr kumimoji="1" lang="en-US" altLang="zh-CN" dirty="0"/>
              <a:t>P(attack) = p(s) * p(m) 3</a:t>
            </a:r>
            <a:r>
              <a:rPr kumimoji="1" lang="zh-CN" altLang="en-US" dirty="0"/>
              <a:t> * </a:t>
            </a:r>
            <a:r>
              <a:rPr kumimoji="1" lang="en-US" altLang="zh-CN" dirty="0"/>
              <a:t>… </a:t>
            </a:r>
            <a:r>
              <a:rPr kumimoji="1" lang="en-US" altLang="zh-CN" dirty="0">
                <a:solidFill>
                  <a:srgbClr val="FF0000"/>
                </a:solidFill>
              </a:rPr>
              <a:t>p(s)5 </a:t>
            </a:r>
            <a:r>
              <a:rPr kumimoji="1" lang="en-US" altLang="zh-CN" dirty="0"/>
              <a:t>* p(m)5</a:t>
            </a:r>
          </a:p>
          <a:p>
            <a:endParaRPr kumimoji="1" lang="en-US" altLang="zh-CN" dirty="0"/>
          </a:p>
          <a:p>
            <a:r>
              <a:rPr kumimoji="1" lang="en-US" altLang="zh-CN" dirty="0"/>
              <a:t>P(normal) &gt; p(attack)</a:t>
            </a:r>
            <a:endParaRPr kumimoji="1" lang="zh-CN" altLang="en-US" dirty="0"/>
          </a:p>
        </p:txBody>
      </p:sp>
    </p:spTree>
    <p:extLst>
      <p:ext uri="{BB962C8B-B14F-4D97-AF65-F5344CB8AC3E}">
        <p14:creationId xmlns:p14="http://schemas.microsoft.com/office/powerpoint/2010/main" val="1481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4E3841-9E3C-2148-ACC9-90C2D50C96DC}"/>
              </a:ext>
            </a:extLst>
          </p:cNvPr>
          <p:cNvSpPr txBox="1"/>
          <p:nvPr/>
        </p:nvSpPr>
        <p:spPr>
          <a:xfrm>
            <a:off x="456019" y="1495056"/>
            <a:ext cx="2273058" cy="369332"/>
          </a:xfrm>
          <a:prstGeom prst="rect">
            <a:avLst/>
          </a:prstGeom>
          <a:noFill/>
        </p:spPr>
        <p:txBody>
          <a:bodyPr wrap="none">
            <a:spAutoFit/>
          </a:bodyPr>
          <a:lstStyle/>
          <a:p>
            <a:r>
              <a:rPr lang="en-US" altLang="zh-CN" dirty="0"/>
              <a:t>4.</a:t>
            </a:r>
            <a:r>
              <a:rPr lang="zh-CN" altLang="zh-CN" dirty="0"/>
              <a:t> </a:t>
            </a:r>
            <a:r>
              <a:rPr lang="en-US" altLang="zh-CN" dirty="0"/>
              <a:t>M </a:t>
            </a:r>
            <a:r>
              <a:rPr lang="en-US" altLang="zh-CN" dirty="0" err="1"/>
              <a:t>ADSheild</a:t>
            </a:r>
            <a:r>
              <a:rPr lang="en-US" altLang="zh-CN" dirty="0"/>
              <a:t> - Usage</a:t>
            </a:r>
          </a:p>
        </p:txBody>
      </p:sp>
      <p:sp>
        <p:nvSpPr>
          <p:cNvPr id="3" name="文本框 2">
            <a:extLst>
              <a:ext uri="{FF2B5EF4-FFF2-40B4-BE49-F238E27FC236}">
                <a16:creationId xmlns:a16="http://schemas.microsoft.com/office/drawing/2014/main" id="{B59C68CC-C192-5D4A-B978-7263A70D2DE6}"/>
              </a:ext>
            </a:extLst>
          </p:cNvPr>
          <p:cNvSpPr txBox="1"/>
          <p:nvPr/>
        </p:nvSpPr>
        <p:spPr>
          <a:xfrm>
            <a:off x="1048624" y="1995054"/>
            <a:ext cx="10584576" cy="1477328"/>
          </a:xfrm>
          <a:prstGeom prst="rect">
            <a:avLst/>
          </a:prstGeom>
          <a:noFill/>
        </p:spPr>
        <p:txBody>
          <a:bodyPr wrap="square">
            <a:spAutoFit/>
          </a:bodyPr>
          <a:lstStyle/>
          <a:p>
            <a:pPr marL="342900" indent="-342900">
              <a:buAutoNum type="arabicParenBoth"/>
            </a:pPr>
            <a:r>
              <a:rPr kumimoji="1" lang="en-US" altLang="zh-CN" dirty="0"/>
              <a:t>Enter the directory ,  compile with clang,  and generate the dynamic library file .</a:t>
            </a:r>
          </a:p>
          <a:p>
            <a:r>
              <a:rPr kumimoji="1" lang="en-US" altLang="zh-CN" dirty="0"/>
              <a:t>(2)  In the project, use dlopen to load .</a:t>
            </a:r>
          </a:p>
          <a:p>
            <a:r>
              <a:rPr kumimoji="1" lang="en-US" altLang="zh-CN" dirty="0"/>
              <a:t>(3) </a:t>
            </a:r>
            <a:r>
              <a:rPr kumimoji="1" lang="zh-CN" altLang="en-US" dirty="0"/>
              <a:t> </a:t>
            </a:r>
            <a:r>
              <a:rPr kumimoji="1" lang="en-US" altLang="zh-CN" dirty="0"/>
              <a:t>Developers can use the ”status” parameter to control the current running state .</a:t>
            </a:r>
          </a:p>
          <a:p>
            <a:r>
              <a:rPr kumimoji="1" lang="en-US" altLang="zh-CN" dirty="0"/>
              <a:t>(4) </a:t>
            </a:r>
            <a:r>
              <a:rPr kumimoji="1" lang="zh-CN" altLang="en-US" dirty="0"/>
              <a:t> </a:t>
            </a:r>
            <a:r>
              <a:rPr kumimoji="1" lang="en-US" altLang="zh-CN" dirty="0"/>
              <a:t>We have defined a variety of interception thresholds. Developers can optimize and adjust interception </a:t>
            </a:r>
            <a:br>
              <a:rPr kumimoji="1" lang="en-US" altLang="zh-CN" dirty="0"/>
            </a:br>
            <a:r>
              <a:rPr kumimoji="1" lang="en-US" altLang="zh-CN" dirty="0"/>
              <a:t>      indicators according to the app complexity.</a:t>
            </a:r>
          </a:p>
        </p:txBody>
      </p:sp>
      <p:graphicFrame>
        <p:nvGraphicFramePr>
          <p:cNvPr id="4" name="表格 3">
            <a:extLst>
              <a:ext uri="{FF2B5EF4-FFF2-40B4-BE49-F238E27FC236}">
                <a16:creationId xmlns:a16="http://schemas.microsoft.com/office/drawing/2014/main" id="{8366FF9F-2E3E-7F4A-8FF4-8C4376F2E4FE}"/>
              </a:ext>
            </a:extLst>
          </p:cNvPr>
          <p:cNvGraphicFramePr>
            <a:graphicFrameLocks noGrp="1"/>
          </p:cNvGraphicFramePr>
          <p:nvPr>
            <p:extLst>
              <p:ext uri="{D42A27DB-BD31-4B8C-83A1-F6EECF244321}">
                <p14:modId xmlns:p14="http://schemas.microsoft.com/office/powerpoint/2010/main" val="2758069407"/>
              </p:ext>
            </p:extLst>
          </p:nvPr>
        </p:nvGraphicFramePr>
        <p:xfrm>
          <a:off x="2032000" y="3904043"/>
          <a:ext cx="8128000" cy="1822282"/>
        </p:xfrm>
        <a:graphic>
          <a:graphicData uri="http://schemas.openxmlformats.org/drawingml/2006/table">
            <a:tbl>
              <a:tblPr firstRow="1" bandRow="1">
                <a:tableStyleId>{5940675A-B579-460E-94D1-54222C63F5DA}</a:tableStyleId>
              </a:tblPr>
              <a:tblGrid>
                <a:gridCol w="2055091">
                  <a:extLst>
                    <a:ext uri="{9D8B030D-6E8A-4147-A177-3AD203B41FA5}">
                      <a16:colId xmlns:a16="http://schemas.microsoft.com/office/drawing/2014/main" val="1096245875"/>
                    </a:ext>
                  </a:extLst>
                </a:gridCol>
                <a:gridCol w="6072909">
                  <a:extLst>
                    <a:ext uri="{9D8B030D-6E8A-4147-A177-3AD203B41FA5}">
                      <a16:colId xmlns:a16="http://schemas.microsoft.com/office/drawing/2014/main" val="1128870810"/>
                    </a:ext>
                  </a:extLst>
                </a:gridCol>
              </a:tblGrid>
              <a:tr h="542122">
                <a:tc>
                  <a:txBody>
                    <a:bodyPr/>
                    <a:lstStyle/>
                    <a:p>
                      <a:r>
                        <a:rPr lang="en" altLang="zh-CN" dirty="0"/>
                        <a:t>ADMOD_STRICT     </a:t>
                      </a:r>
                      <a:endParaRPr lang="zh-CN" altLang="en-US" dirty="0"/>
                    </a:p>
                  </a:txBody>
                  <a:tcPr/>
                </a:tc>
                <a:tc>
                  <a:txBody>
                    <a:bodyPr/>
                    <a:lstStyle/>
                    <a:p>
                      <a:r>
                        <a:rPr lang="zh-CN" altLang="en-US" dirty="0"/>
                        <a:t>A strict interception mode, where false alarming may occur</a:t>
                      </a:r>
                    </a:p>
                  </a:txBody>
                  <a:tcPr/>
                </a:tc>
                <a:extLst>
                  <a:ext uri="{0D108BD9-81ED-4DB2-BD59-A6C34878D82A}">
                    <a16:rowId xmlns:a16="http://schemas.microsoft.com/office/drawing/2014/main" val="3940869398"/>
                  </a:ext>
                </a:extLst>
              </a:tr>
              <a:tr h="544747">
                <a:tc>
                  <a:txBody>
                    <a:bodyPr/>
                    <a:lstStyle/>
                    <a:p>
                      <a:r>
                        <a:rPr lang="en" altLang="zh-CN" dirty="0"/>
                        <a:t>ADMOD_NORMAL  </a:t>
                      </a:r>
                      <a:endParaRPr lang="zh-CN" altLang="en-US" dirty="0"/>
                    </a:p>
                  </a:txBody>
                  <a:tcPr/>
                </a:tc>
                <a:tc>
                  <a:txBody>
                    <a:bodyPr/>
                    <a:lstStyle/>
                    <a:p>
                      <a:r>
                        <a:rPr lang="zh-CN" altLang="en-US" dirty="0"/>
                        <a:t>A general prevention and control mode, with an acceptable miss rate and false alarming rate</a:t>
                      </a:r>
                      <a:r>
                        <a:rPr lang="en" altLang="zh-CN" dirty="0"/>
                        <a:t>  </a:t>
                      </a:r>
                      <a:endParaRPr lang="zh-CN" altLang="en-US" dirty="0"/>
                    </a:p>
                  </a:txBody>
                  <a:tcPr/>
                </a:tc>
                <a:extLst>
                  <a:ext uri="{0D108BD9-81ED-4DB2-BD59-A6C34878D82A}">
                    <a16:rowId xmlns:a16="http://schemas.microsoft.com/office/drawing/2014/main" val="977803642"/>
                  </a:ext>
                </a:extLst>
              </a:tr>
              <a:tr h="546771">
                <a:tc>
                  <a:txBody>
                    <a:bodyPr/>
                    <a:lstStyle/>
                    <a:p>
                      <a:r>
                        <a:rPr lang="en" altLang="zh-CN" dirty="0"/>
                        <a:t>ADMOD_LOOSE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 loose mode, where the miss rate may rise</a:t>
                      </a:r>
                      <a:endParaRPr lang="en" altLang="zh-CN" dirty="0"/>
                    </a:p>
                    <a:p>
                      <a:endParaRPr lang="zh-CN" altLang="en-US" dirty="0"/>
                    </a:p>
                  </a:txBody>
                  <a:tcPr/>
                </a:tc>
                <a:extLst>
                  <a:ext uri="{0D108BD9-81ED-4DB2-BD59-A6C34878D82A}">
                    <a16:rowId xmlns:a16="http://schemas.microsoft.com/office/drawing/2014/main" val="1614560643"/>
                  </a:ext>
                </a:extLst>
              </a:tr>
            </a:tbl>
          </a:graphicData>
        </a:graphic>
      </p:graphicFrame>
    </p:spTree>
    <p:extLst>
      <p:ext uri="{BB962C8B-B14F-4D97-AF65-F5344CB8AC3E}">
        <p14:creationId xmlns:p14="http://schemas.microsoft.com/office/powerpoint/2010/main" val="33502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03EFA5-EE70-9F4C-B596-16616117F27D}"/>
              </a:ext>
            </a:extLst>
          </p:cNvPr>
          <p:cNvSpPr txBox="1"/>
          <p:nvPr/>
        </p:nvSpPr>
        <p:spPr>
          <a:xfrm>
            <a:off x="456019" y="1495056"/>
            <a:ext cx="2962799" cy="369332"/>
          </a:xfrm>
          <a:prstGeom prst="rect">
            <a:avLst/>
          </a:prstGeom>
          <a:noFill/>
        </p:spPr>
        <p:txBody>
          <a:bodyPr wrap="none">
            <a:spAutoFit/>
          </a:bodyPr>
          <a:lstStyle/>
          <a:p>
            <a:r>
              <a:rPr lang="en-US" altLang="zh-CN" dirty="0"/>
              <a:t>4.</a:t>
            </a:r>
            <a:r>
              <a:rPr lang="zh-CN" altLang="zh-CN" dirty="0"/>
              <a:t> </a:t>
            </a:r>
            <a:r>
              <a:rPr lang="zh-CN" altLang="en-US" dirty="0"/>
              <a:t>M</a:t>
            </a:r>
            <a:r>
              <a:rPr lang="en-US" altLang="zh-CN" dirty="0"/>
              <a:t> </a:t>
            </a:r>
            <a:r>
              <a:rPr lang="zh-CN" altLang="en-US" dirty="0"/>
              <a:t>ADSheild</a:t>
            </a:r>
            <a:r>
              <a:rPr lang="en-US" altLang="zh-CN" dirty="0"/>
              <a:t> - </a:t>
            </a:r>
            <a:r>
              <a:rPr lang="zh-CN" altLang="en-US" dirty="0"/>
              <a:t>Performance </a:t>
            </a:r>
            <a:endParaRPr lang="en-US" altLang="zh-CN" dirty="0"/>
          </a:p>
        </p:txBody>
      </p:sp>
      <p:sp>
        <p:nvSpPr>
          <p:cNvPr id="3" name="文本框 2">
            <a:extLst>
              <a:ext uri="{FF2B5EF4-FFF2-40B4-BE49-F238E27FC236}">
                <a16:creationId xmlns:a16="http://schemas.microsoft.com/office/drawing/2014/main" id="{EB68D4AD-1859-B24C-BAFA-A70CC17C0F8C}"/>
              </a:ext>
            </a:extLst>
          </p:cNvPr>
          <p:cNvSpPr txBox="1"/>
          <p:nvPr/>
        </p:nvSpPr>
        <p:spPr>
          <a:xfrm>
            <a:off x="456019" y="6414655"/>
            <a:ext cx="4418197" cy="246221"/>
          </a:xfrm>
          <a:prstGeom prst="rect">
            <a:avLst/>
          </a:prstGeom>
          <a:noFill/>
        </p:spPr>
        <p:txBody>
          <a:bodyPr wrap="none">
            <a:spAutoFit/>
          </a:bodyPr>
          <a:lstStyle/>
          <a:p>
            <a:r>
              <a:rPr kumimoji="1" lang="en" altLang="zh-CN" sz="1000"/>
              <a:t>GitHub</a:t>
            </a:r>
            <a:r>
              <a:rPr kumimoji="1" lang="zh-CN" altLang="en-US" sz="1000"/>
              <a:t>:</a:t>
            </a:r>
            <a:r>
              <a:rPr kumimoji="1" lang="en" altLang="zh-CN" sz="1000"/>
              <a:t> https://github.com/SecurityLife/Mobile-ADShield/wiki/Mobile-ADShield</a:t>
            </a:r>
            <a:endParaRPr kumimoji="1" lang="zh-CN" altLang="en-US" sz="1000" dirty="0"/>
          </a:p>
        </p:txBody>
      </p:sp>
      <p:sp>
        <p:nvSpPr>
          <p:cNvPr id="4" name="文本框 3">
            <a:extLst>
              <a:ext uri="{FF2B5EF4-FFF2-40B4-BE49-F238E27FC236}">
                <a16:creationId xmlns:a16="http://schemas.microsoft.com/office/drawing/2014/main" id="{37B75E2F-D101-E04E-AFE6-5FE8470246CE}"/>
              </a:ext>
            </a:extLst>
          </p:cNvPr>
          <p:cNvSpPr txBox="1"/>
          <p:nvPr/>
        </p:nvSpPr>
        <p:spPr>
          <a:xfrm>
            <a:off x="595937" y="1999280"/>
            <a:ext cx="11596064" cy="646331"/>
          </a:xfrm>
          <a:prstGeom prst="rect">
            <a:avLst/>
          </a:prstGeom>
          <a:noFill/>
        </p:spPr>
        <p:txBody>
          <a:bodyPr wrap="square">
            <a:spAutoFit/>
          </a:bodyPr>
          <a:lstStyle/>
          <a:p>
            <a:r>
              <a:rPr kumimoji="1" lang="en-US" altLang="zh-CN" dirty="0"/>
              <a:t>We will release M-</a:t>
            </a:r>
            <a:r>
              <a:rPr kumimoji="1" lang="en-US" altLang="zh-CN" dirty="0" err="1"/>
              <a:t>ADSheild</a:t>
            </a:r>
            <a:r>
              <a:rPr kumimoji="1" lang="en-US" altLang="zh-CN" dirty="0"/>
              <a:t> as an open source program to make it a pluggable mobile security framework. </a:t>
            </a:r>
          </a:p>
          <a:p>
            <a:r>
              <a:rPr kumimoji="1" lang="en-US" altLang="zh-CN" dirty="0"/>
              <a:t>We will continue to provide more secure logic and model plug-ins to enrich the security defense capability of M-ADSheild.</a:t>
            </a:r>
          </a:p>
        </p:txBody>
      </p:sp>
      <p:graphicFrame>
        <p:nvGraphicFramePr>
          <p:cNvPr id="5" name="表格 4">
            <a:extLst>
              <a:ext uri="{FF2B5EF4-FFF2-40B4-BE49-F238E27FC236}">
                <a16:creationId xmlns:a16="http://schemas.microsoft.com/office/drawing/2014/main" id="{D09C048A-DD5B-EC4C-9864-C9E979296F35}"/>
              </a:ext>
            </a:extLst>
          </p:cNvPr>
          <p:cNvGraphicFramePr>
            <a:graphicFrameLocks noGrp="1"/>
          </p:cNvGraphicFramePr>
          <p:nvPr>
            <p:extLst>
              <p:ext uri="{D42A27DB-BD31-4B8C-83A1-F6EECF244321}">
                <p14:modId xmlns:p14="http://schemas.microsoft.com/office/powerpoint/2010/main" val="1551868463"/>
              </p:ext>
            </p:extLst>
          </p:nvPr>
        </p:nvGraphicFramePr>
        <p:xfrm>
          <a:off x="1916742" y="3057503"/>
          <a:ext cx="8725857" cy="3210560"/>
        </p:xfrm>
        <a:graphic>
          <a:graphicData uri="http://schemas.openxmlformats.org/drawingml/2006/table">
            <a:tbl>
              <a:tblPr firstRow="1" bandRow="1">
                <a:tableStyleId>{C083E6E3-FA7D-4D7B-A595-EF9225AFEA82}</a:tableStyleId>
              </a:tblPr>
              <a:tblGrid>
                <a:gridCol w="2255619">
                  <a:extLst>
                    <a:ext uri="{9D8B030D-6E8A-4147-A177-3AD203B41FA5}">
                      <a16:colId xmlns:a16="http://schemas.microsoft.com/office/drawing/2014/main" val="643719200"/>
                    </a:ext>
                  </a:extLst>
                </a:gridCol>
                <a:gridCol w="6470238">
                  <a:extLst>
                    <a:ext uri="{9D8B030D-6E8A-4147-A177-3AD203B41FA5}">
                      <a16:colId xmlns:a16="http://schemas.microsoft.com/office/drawing/2014/main" val="1986247231"/>
                    </a:ext>
                  </a:extLst>
                </a:gridCol>
              </a:tblGrid>
              <a:tr h="370840">
                <a:tc>
                  <a:txBody>
                    <a:bodyPr/>
                    <a:lstStyle/>
                    <a:p>
                      <a:r>
                        <a:rPr lang="zh-CN" altLang="en-US" b="0" dirty="0"/>
                        <a:t>Vulnerability types covered</a:t>
                      </a:r>
                    </a:p>
                  </a:txBody>
                  <a:tcPr/>
                </a:tc>
                <a:tc>
                  <a:txBody>
                    <a:bodyPr/>
                    <a:lstStyle/>
                    <a:p>
                      <a:r>
                        <a:rPr lang="zh-CN" altLang="en-US" b="0" dirty="0"/>
                        <a:t>Reflected </a:t>
                      </a:r>
                      <a:r>
                        <a:rPr lang="en-US" altLang="zh-CN" b="0" dirty="0"/>
                        <a:t>XSS</a:t>
                      </a:r>
                      <a:r>
                        <a:rPr lang="zh-CN" altLang="en-US" b="0" dirty="0"/>
                        <a:t>, </a:t>
                      </a:r>
                      <a:r>
                        <a:rPr lang="en-US" altLang="zh-CN" b="0" dirty="0"/>
                        <a:t>cross-domain WebView</a:t>
                      </a:r>
                      <a:r>
                        <a:rPr lang="zh-CN" altLang="en-US" b="0" dirty="0"/>
                        <a:t>, phishing, partial logic vulnerabilities, and directory traversal</a:t>
                      </a:r>
                    </a:p>
                  </a:txBody>
                  <a:tcPr/>
                </a:tc>
                <a:extLst>
                  <a:ext uri="{0D108BD9-81ED-4DB2-BD59-A6C34878D82A}">
                    <a16:rowId xmlns:a16="http://schemas.microsoft.com/office/drawing/2014/main" val="106356074"/>
                  </a:ext>
                </a:extLst>
              </a:tr>
              <a:tr h="370840">
                <a:tc>
                  <a:txBody>
                    <a:bodyPr/>
                    <a:lstStyle/>
                    <a:p>
                      <a:r>
                        <a:rPr lang="zh-CN" altLang="en-US"/>
                        <a:t>System modules covered</a:t>
                      </a:r>
                    </a:p>
                  </a:txBody>
                  <a:tcPr/>
                </a:tc>
                <a:tc>
                  <a:txBody>
                    <a:bodyPr/>
                    <a:lstStyle/>
                    <a:p>
                      <a:r>
                        <a:rPr lang="en-US" altLang="zh-CN" dirty="0"/>
                        <a:t>I/O</a:t>
                      </a:r>
                      <a:r>
                        <a:rPr lang="zh-CN" altLang="en-US" dirty="0"/>
                        <a:t> operations, </a:t>
                      </a:r>
                      <a:r>
                        <a:rPr lang="en-US" altLang="zh-CN" dirty="0"/>
                        <a:t>WebView</a:t>
                      </a:r>
                      <a:r>
                        <a:rPr lang="zh-CN" altLang="en-US" dirty="0"/>
                        <a:t> access, and network communication modules</a:t>
                      </a:r>
                    </a:p>
                  </a:txBody>
                  <a:tcPr/>
                </a:tc>
                <a:extLst>
                  <a:ext uri="{0D108BD9-81ED-4DB2-BD59-A6C34878D82A}">
                    <a16:rowId xmlns:a16="http://schemas.microsoft.com/office/drawing/2014/main" val="4081077026"/>
                  </a:ext>
                </a:extLst>
              </a:tr>
              <a:tr h="370840">
                <a:tc>
                  <a:txBody>
                    <a:bodyPr/>
                    <a:lstStyle/>
                    <a:p>
                      <a:r>
                        <a:rPr lang="zh-CN" altLang="en-US"/>
                        <a:t>Package size</a:t>
                      </a:r>
                    </a:p>
                  </a:txBody>
                  <a:tcPr/>
                </a:tc>
                <a:tc>
                  <a:txBody>
                    <a:bodyPr/>
                    <a:lstStyle/>
                    <a:p>
                      <a:r>
                        <a:rPr lang="en-US" altLang="zh-CN" dirty="0"/>
                        <a:t>ARM64</a:t>
                      </a:r>
                      <a:r>
                        <a:rPr lang="zh-CN" altLang="en-US" dirty="0"/>
                        <a:t> </a:t>
                      </a:r>
                      <a:r>
                        <a:rPr lang="en-US" altLang="zh-CN" dirty="0"/>
                        <a:t>140K</a:t>
                      </a:r>
                      <a:endParaRPr lang="zh-CN" altLang="en-US" dirty="0"/>
                    </a:p>
                  </a:txBody>
                  <a:tcPr/>
                </a:tc>
                <a:extLst>
                  <a:ext uri="{0D108BD9-81ED-4DB2-BD59-A6C34878D82A}">
                    <a16:rowId xmlns:a16="http://schemas.microsoft.com/office/drawing/2014/main" val="4112085348"/>
                  </a:ext>
                </a:extLst>
              </a:tr>
              <a:tr h="370840">
                <a:tc>
                  <a:txBody>
                    <a:bodyPr/>
                    <a:lstStyle/>
                    <a:p>
                      <a:r>
                        <a:rPr lang="zh-CN" altLang="en-US" dirty="0"/>
                        <a:t>Attack detection rate</a:t>
                      </a:r>
                    </a:p>
                  </a:txBody>
                  <a:tcPr/>
                </a:tc>
                <a:tc>
                  <a:txBody>
                    <a:bodyPr/>
                    <a:lstStyle/>
                    <a:p>
                      <a:r>
                        <a:rPr lang="en-US" altLang="zh-CN" dirty="0"/>
                        <a:t>75%-80%</a:t>
                      </a:r>
                      <a:endParaRPr lang="zh-CN" altLang="en-US" dirty="0"/>
                    </a:p>
                  </a:txBody>
                  <a:tcPr/>
                </a:tc>
                <a:extLst>
                  <a:ext uri="{0D108BD9-81ED-4DB2-BD59-A6C34878D82A}">
                    <a16:rowId xmlns:a16="http://schemas.microsoft.com/office/drawing/2014/main" val="1317862074"/>
                  </a:ext>
                </a:extLst>
              </a:tr>
              <a:tr h="370840">
                <a:tc>
                  <a:txBody>
                    <a:bodyPr/>
                    <a:lstStyle/>
                    <a:p>
                      <a:r>
                        <a:rPr lang="zh-CN" altLang="en-US" dirty="0"/>
                        <a:t>Models involved</a:t>
                      </a:r>
                    </a:p>
                  </a:txBody>
                  <a:tcPr/>
                </a:tc>
                <a:tc>
                  <a:txBody>
                    <a:bodyPr/>
                    <a:lstStyle/>
                    <a:p>
                      <a:r>
                        <a:rPr kumimoji="1" lang="en-US" altLang="zh-CN" dirty="0"/>
                        <a:t>1. </a:t>
                      </a:r>
                      <a:r>
                        <a:rPr kumimoji="1" lang="zh-CN" altLang="en-US" dirty="0"/>
                        <a:t>Similarity model</a:t>
                      </a:r>
                      <a:endParaRPr kumimoji="1" lang="en-US" altLang="zh-CN" dirty="0"/>
                    </a:p>
                    <a:p>
                      <a:r>
                        <a:rPr kumimoji="1" lang="en-US" altLang="zh-CN" dirty="0"/>
                        <a:t>2. </a:t>
                      </a:r>
                      <a:r>
                        <a:rPr kumimoji="1" lang="zh-CN" altLang="en-US" dirty="0"/>
                        <a:t>Markov chain model</a:t>
                      </a:r>
                      <a:endParaRPr kumimoji="1" lang="en-US" altLang="zh-CN" dirty="0"/>
                    </a:p>
                    <a:p>
                      <a:r>
                        <a:rPr kumimoji="1" lang="en-US" altLang="zh-CN" dirty="0"/>
                        <a:t>3. </a:t>
                      </a:r>
                      <a:r>
                        <a:rPr kumimoji="1" lang="zh-CN" altLang="en-US" dirty="0"/>
                        <a:t>Bayesian model</a:t>
                      </a:r>
                      <a:endParaRPr kumimoji="1" lang="en-US" altLang="zh-CN" dirty="0"/>
                    </a:p>
                    <a:p>
                      <a:r>
                        <a:rPr kumimoji="1" lang="en-US" altLang="zh-CN" dirty="0"/>
                        <a:t>4. </a:t>
                      </a:r>
                      <a:r>
                        <a:rPr kumimoji="1" lang="zh-CN" altLang="en-US" dirty="0"/>
                        <a:t>Attack </a:t>
                      </a:r>
                      <a:r>
                        <a:rPr kumimoji="1" lang="en-US" altLang="zh-CN" dirty="0"/>
                        <a:t>vector</a:t>
                      </a:r>
                      <a:r>
                        <a:rPr kumimoji="1" lang="zh-CN" altLang="en-US" dirty="0"/>
                        <a:t> match model</a:t>
                      </a:r>
                      <a:endParaRPr lang="zh-CN" altLang="en-US" dirty="0"/>
                    </a:p>
                  </a:txBody>
                  <a:tcPr/>
                </a:tc>
                <a:extLst>
                  <a:ext uri="{0D108BD9-81ED-4DB2-BD59-A6C34878D82A}">
                    <a16:rowId xmlns:a16="http://schemas.microsoft.com/office/drawing/2014/main" val="1212113872"/>
                  </a:ext>
                </a:extLst>
              </a:tr>
            </a:tbl>
          </a:graphicData>
        </a:graphic>
      </p:graphicFrame>
    </p:spTree>
    <p:extLst>
      <p:ext uri="{BB962C8B-B14F-4D97-AF65-F5344CB8AC3E}">
        <p14:creationId xmlns:p14="http://schemas.microsoft.com/office/powerpoint/2010/main" val="227446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C4AD6D-DDDA-0341-895C-A4E685D8683C}"/>
              </a:ext>
            </a:extLst>
          </p:cNvPr>
          <p:cNvSpPr txBox="1"/>
          <p:nvPr/>
        </p:nvSpPr>
        <p:spPr>
          <a:xfrm>
            <a:off x="446890" y="3563440"/>
            <a:ext cx="4915256" cy="1846659"/>
          </a:xfrm>
          <a:prstGeom prst="rect">
            <a:avLst/>
          </a:prstGeom>
          <a:noFill/>
        </p:spPr>
        <p:txBody>
          <a:bodyPr wrap="none">
            <a:spAutoFit/>
          </a:bodyPr>
          <a:lstStyle/>
          <a:p>
            <a:r>
              <a:rPr kumimoji="1" lang="zh-CN" altLang="en-US" sz="2400" dirty="0">
                <a:latin typeface="Calibri" panose="020F0502020204030204" pitchFamily="34" charset="0"/>
              </a:rPr>
              <a:t>Contents:</a:t>
            </a:r>
            <a:endParaRPr kumimoji="1" lang="en-US" altLang="zh-CN" sz="2400" dirty="0">
              <a:latin typeface="Calibri" panose="020F0502020204030204" pitchFamily="34" charset="0"/>
            </a:endParaRPr>
          </a:p>
          <a:p>
            <a:pPr marL="457200" indent="-457200">
              <a:buFont typeface="+mj-lt"/>
              <a:buAutoNum type="arabicPeriod"/>
            </a:pPr>
            <a:r>
              <a:rPr kumimoji="1" lang="en" altLang="zh-CN" dirty="0">
                <a:latin typeface="Calibri" panose="020F0502020204030204" pitchFamily="34" charset="0"/>
              </a:rPr>
              <a:t>Security risks in mobile application</a:t>
            </a:r>
          </a:p>
          <a:p>
            <a:pPr marL="457200" indent="-457200">
              <a:buFont typeface="+mj-lt"/>
              <a:buAutoNum type="arabicPeriod"/>
            </a:pPr>
            <a:r>
              <a:rPr kumimoji="1" lang="en-US" altLang="zh-CN" dirty="0">
                <a:latin typeface="Calibri" panose="020F0502020204030204" pitchFamily="34" charset="0"/>
              </a:rPr>
              <a:t>Difficulties faced by mobile security  engineer</a:t>
            </a:r>
          </a:p>
          <a:p>
            <a:pPr marL="342900" indent="-342900">
              <a:buAutoNum type="arabicPeriod" startAt="3"/>
            </a:pPr>
            <a:r>
              <a:rPr kumimoji="1" lang="en" altLang="zh-CN" dirty="0"/>
              <a:t>  Thinking</a:t>
            </a:r>
            <a:r>
              <a:rPr kumimoji="1" lang="zh-CN" altLang="en-US" dirty="0"/>
              <a:t> </a:t>
            </a:r>
            <a:r>
              <a:rPr kumimoji="1" lang="en-US" altLang="zh-CN" dirty="0"/>
              <a:t>-</a:t>
            </a:r>
            <a:r>
              <a:rPr kumimoji="1" lang="zh-CN" altLang="en-US" dirty="0"/>
              <a:t> </a:t>
            </a:r>
            <a:r>
              <a:rPr kumimoji="1" lang="en" altLang="zh-CN" dirty="0"/>
              <a:t>Personalized defense for users</a:t>
            </a:r>
          </a:p>
          <a:p>
            <a:pPr marL="342900" indent="-342900">
              <a:buAutoNum type="arabicPeriod" startAt="3"/>
            </a:pPr>
            <a:r>
              <a:rPr kumimoji="1" lang="en" altLang="zh-CN" dirty="0"/>
              <a:t>  Security Product – M </a:t>
            </a:r>
            <a:r>
              <a:rPr kumimoji="1" lang="en" altLang="zh-CN" dirty="0" err="1"/>
              <a:t>ADSheild</a:t>
            </a:r>
            <a:endParaRPr kumimoji="1" lang="en" altLang="zh-CN" dirty="0"/>
          </a:p>
          <a:p>
            <a:pPr marL="342900" indent="-342900">
              <a:buAutoNum type="arabicPeriod" startAt="3"/>
            </a:pPr>
            <a:endParaRPr kumimoji="1" lang="zh-CN" altLang="en-US" dirty="0"/>
          </a:p>
        </p:txBody>
      </p:sp>
      <p:sp>
        <p:nvSpPr>
          <p:cNvPr id="7" name="文本框 6">
            <a:extLst>
              <a:ext uri="{FF2B5EF4-FFF2-40B4-BE49-F238E27FC236}">
                <a16:creationId xmlns:a16="http://schemas.microsoft.com/office/drawing/2014/main" id="{CAEC0473-05EC-6341-9404-078983A2A18D}"/>
              </a:ext>
            </a:extLst>
          </p:cNvPr>
          <p:cNvSpPr txBox="1"/>
          <p:nvPr/>
        </p:nvSpPr>
        <p:spPr>
          <a:xfrm>
            <a:off x="148858" y="1447901"/>
            <a:ext cx="11724896" cy="1754326"/>
          </a:xfrm>
          <a:prstGeom prst="rect">
            <a:avLst/>
          </a:prstGeom>
          <a:noFill/>
        </p:spPr>
        <p:txBody>
          <a:bodyPr wrap="square">
            <a:spAutoFit/>
          </a:bodyPr>
          <a:lstStyle/>
          <a:p>
            <a:pPr marL="285750" indent="-285750">
              <a:buFont typeface="Arial" panose="020B0604020202020204" pitchFamily="34" charset="0"/>
              <a:buChar char="•"/>
            </a:pPr>
            <a:endParaRPr kumimoji="1" lang="en-US" altLang="zh-CN" dirty="0">
              <a:latin typeface="Calibri" panose="020F0502020204030204" pitchFamily="34" charset="0"/>
            </a:endParaRPr>
          </a:p>
          <a:p>
            <a:pPr marL="285750" indent="-285750">
              <a:buFont typeface="Arial" panose="020B0604020202020204" pitchFamily="34" charset="0"/>
              <a:buChar char="•"/>
            </a:pPr>
            <a:r>
              <a:rPr kumimoji="1" lang="en-US" altLang="zh-CN" dirty="0">
                <a:latin typeface="Calibri" panose="020F0502020204030204" pitchFamily="34" charset="0"/>
              </a:rPr>
              <a:t>Author: </a:t>
            </a:r>
          </a:p>
          <a:p>
            <a:pPr marL="742950" lvl="1" indent="-285750">
              <a:buFont typeface="Arial" panose="020B0604020202020204" pitchFamily="34" charset="0"/>
              <a:buChar char="•"/>
            </a:pPr>
            <a:r>
              <a:rPr kumimoji="1" lang="zh-CN" altLang="en-US" dirty="0">
                <a:latin typeface="Calibri" panose="020F0502020204030204" pitchFamily="34" charset="0"/>
              </a:rPr>
              <a:t>Cao Shijie</a:t>
            </a:r>
            <a:r>
              <a:rPr kumimoji="1" lang="en-US" altLang="zh-CN" dirty="0">
                <a:latin typeface="Calibri" panose="020F0502020204030204" pitchFamily="34" charset="0"/>
              </a:rPr>
              <a:t> / Zhao</a:t>
            </a:r>
            <a:r>
              <a:rPr kumimoji="1" lang="zh-CN" altLang="en-US" dirty="0">
                <a:latin typeface="Calibri" panose="020F0502020204030204" pitchFamily="34" charset="0"/>
              </a:rPr>
              <a:t> </a:t>
            </a:r>
            <a:r>
              <a:rPr kumimoji="1" lang="en-US" altLang="zh-CN" dirty="0">
                <a:latin typeface="Calibri" panose="020F0502020204030204" pitchFamily="34" charset="0"/>
              </a:rPr>
              <a:t>Hao</a:t>
            </a:r>
          </a:p>
          <a:p>
            <a:pPr marL="285750" indent="-285750">
              <a:buFont typeface="Arial" panose="020B0604020202020204" pitchFamily="34" charset="0"/>
              <a:buChar char="•"/>
            </a:pPr>
            <a:endParaRPr kumimoji="1" lang="en-US" altLang="zh-CN" dirty="0">
              <a:latin typeface="Calibri" panose="020F0502020204030204" pitchFamily="34" charset="0"/>
            </a:endParaRPr>
          </a:p>
          <a:p>
            <a:pPr marL="285750" indent="-285750">
              <a:buFont typeface="Arial" panose="020B0604020202020204" pitchFamily="34" charset="0"/>
              <a:buChar char="•"/>
            </a:pPr>
            <a:r>
              <a:rPr kumimoji="1" lang="zh-CN" altLang="en-US" dirty="0">
                <a:latin typeface="Calibri" panose="020F0502020204030204" pitchFamily="34" charset="0"/>
              </a:rPr>
              <a:t>Work at Kunlun Security Laboratory in Ant Financial, responsible for the basic security of the Ant Financial and the construction of automatic vulnerability </a:t>
            </a:r>
            <a:r>
              <a:rPr kumimoji="1" lang="en-US" altLang="zh-CN" dirty="0">
                <a:latin typeface="Calibri" panose="020F0502020204030204" pitchFamily="34" charset="0"/>
              </a:rPr>
              <a:t>testing, h</a:t>
            </a:r>
            <a:r>
              <a:rPr kumimoji="1" lang="zh-CN" altLang="en-US" dirty="0">
                <a:latin typeface="Calibri" panose="020F0502020204030204" pitchFamily="34" charset="0"/>
              </a:rPr>
              <a:t>ave identified hundreds of security vulnerabilities</a:t>
            </a:r>
            <a:r>
              <a:rPr kumimoji="1" lang="en-US" altLang="zh-CN" dirty="0">
                <a:latin typeface="Calibri" panose="020F0502020204030204" pitchFamily="34" charset="0"/>
              </a:rPr>
              <a:t>.</a:t>
            </a:r>
          </a:p>
        </p:txBody>
      </p:sp>
      <p:pic>
        <p:nvPicPr>
          <p:cNvPr id="2" name="图片 1">
            <a:extLst>
              <a:ext uri="{FF2B5EF4-FFF2-40B4-BE49-F238E27FC236}">
                <a16:creationId xmlns:a16="http://schemas.microsoft.com/office/drawing/2014/main" id="{2CAD944E-67F2-CE43-985C-613438D559C5}"/>
              </a:ext>
            </a:extLst>
          </p:cNvPr>
          <p:cNvPicPr>
            <a:picLocks noChangeAspect="1"/>
          </p:cNvPicPr>
          <p:nvPr/>
        </p:nvPicPr>
        <p:blipFill>
          <a:blip r:embed="rId3"/>
          <a:stretch>
            <a:fillRect/>
          </a:stretch>
        </p:blipFill>
        <p:spPr>
          <a:xfrm>
            <a:off x="8044704" y="3412429"/>
            <a:ext cx="3829050" cy="2921000"/>
          </a:xfrm>
          <a:prstGeom prst="rect">
            <a:avLst/>
          </a:prstGeom>
        </p:spPr>
      </p:pic>
      <p:sp>
        <p:nvSpPr>
          <p:cNvPr id="9" name="文本框 8">
            <a:extLst>
              <a:ext uri="{FF2B5EF4-FFF2-40B4-BE49-F238E27FC236}">
                <a16:creationId xmlns:a16="http://schemas.microsoft.com/office/drawing/2014/main" id="{BE33990E-2C9D-7541-98D1-ADA2C3EF4BB7}"/>
              </a:ext>
            </a:extLst>
          </p:cNvPr>
          <p:cNvSpPr txBox="1"/>
          <p:nvPr/>
        </p:nvSpPr>
        <p:spPr>
          <a:xfrm>
            <a:off x="5649011" y="1054783"/>
            <a:ext cx="6404574" cy="1846659"/>
          </a:xfrm>
          <a:prstGeom prst="rect">
            <a:avLst/>
          </a:prstGeom>
          <a:noFill/>
        </p:spPr>
        <p:txBody>
          <a:bodyPr wrap="none" rtlCol="0">
            <a:spAutoFit/>
          </a:bodyPr>
          <a:lstStyle/>
          <a:p>
            <a:r>
              <a:rPr kumimoji="1" lang="en-US" altLang="zh-CN" sz="6000" dirty="0"/>
              <a:t>M-</a:t>
            </a:r>
            <a:r>
              <a:rPr kumimoji="1" lang="en-US" altLang="zh-CN" sz="6000" dirty="0" err="1"/>
              <a:t>ADSheild</a:t>
            </a:r>
            <a:endParaRPr kumimoji="1" lang="en-US" altLang="zh-CN" sz="6000" dirty="0"/>
          </a:p>
          <a:p>
            <a:endParaRPr kumimoji="1" lang="en-US" altLang="zh-CN" dirty="0"/>
          </a:p>
          <a:p>
            <a:r>
              <a:rPr lang="en" altLang="zh-CN" b="1" dirty="0"/>
              <a:t>Attack Automatic Analysis and Interception Engine in Mobile App</a:t>
            </a:r>
          </a:p>
          <a:p>
            <a:endParaRPr kumimoji="1" lang="zh-CN" altLang="en-US" dirty="0"/>
          </a:p>
        </p:txBody>
      </p:sp>
    </p:spTree>
    <p:extLst>
      <p:ext uri="{BB962C8B-B14F-4D97-AF65-F5344CB8AC3E}">
        <p14:creationId xmlns:p14="http://schemas.microsoft.com/office/powerpoint/2010/main" val="44285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66AA0D9-9570-FA40-B369-11509C1260E0}"/>
              </a:ext>
            </a:extLst>
          </p:cNvPr>
          <p:cNvSpPr txBox="1"/>
          <p:nvPr/>
        </p:nvSpPr>
        <p:spPr>
          <a:xfrm>
            <a:off x="244549" y="1477926"/>
            <a:ext cx="3655424" cy="369332"/>
          </a:xfrm>
          <a:prstGeom prst="rect">
            <a:avLst/>
          </a:prstGeom>
          <a:noFill/>
        </p:spPr>
        <p:txBody>
          <a:bodyPr wrap="none">
            <a:spAutoFit/>
          </a:bodyPr>
          <a:lstStyle/>
          <a:p>
            <a:r>
              <a:rPr kumimoji="1" lang="en-US" altLang="zh-CN" dirty="0">
                <a:latin typeface="Calibri" panose="020F0502020204030204" pitchFamily="34" charset="0"/>
              </a:rPr>
              <a:t>1. </a:t>
            </a:r>
            <a:r>
              <a:rPr kumimoji="1" lang="en" altLang="zh-CN" dirty="0">
                <a:latin typeface="Calibri" panose="020F0502020204030204" pitchFamily="34" charset="0"/>
              </a:rPr>
              <a:t>Security risks in mobile application</a:t>
            </a:r>
          </a:p>
        </p:txBody>
      </p:sp>
      <p:sp>
        <p:nvSpPr>
          <p:cNvPr id="5" name="文本框 4">
            <a:extLst>
              <a:ext uri="{FF2B5EF4-FFF2-40B4-BE49-F238E27FC236}">
                <a16:creationId xmlns:a16="http://schemas.microsoft.com/office/drawing/2014/main" id="{0A35FAAE-9873-D34D-B8BC-AF910D22B141}"/>
              </a:ext>
            </a:extLst>
          </p:cNvPr>
          <p:cNvSpPr txBox="1"/>
          <p:nvPr/>
        </p:nvSpPr>
        <p:spPr>
          <a:xfrm>
            <a:off x="3657600" y="3546764"/>
            <a:ext cx="184731" cy="369332"/>
          </a:xfrm>
          <a:prstGeom prst="rect">
            <a:avLst/>
          </a:prstGeom>
          <a:noFill/>
        </p:spPr>
        <p:txBody>
          <a:bodyPr wrap="none">
            <a:spAutoFit/>
          </a:bodyPr>
          <a:lstStyle/>
          <a:p>
            <a:endParaRPr kumimoji="1" lang="zh-CN" altLang="en-US" dirty="0"/>
          </a:p>
        </p:txBody>
      </p:sp>
      <p:pic>
        <p:nvPicPr>
          <p:cNvPr id="8" name="图片 7">
            <a:extLst>
              <a:ext uri="{FF2B5EF4-FFF2-40B4-BE49-F238E27FC236}">
                <a16:creationId xmlns:a16="http://schemas.microsoft.com/office/drawing/2014/main" id="{97C483DF-71F9-2545-920E-47BFBE577781}"/>
              </a:ext>
            </a:extLst>
          </p:cNvPr>
          <p:cNvPicPr>
            <a:picLocks noChangeAspect="1"/>
          </p:cNvPicPr>
          <p:nvPr/>
        </p:nvPicPr>
        <p:blipFill>
          <a:blip r:embed="rId3"/>
          <a:stretch>
            <a:fillRect/>
          </a:stretch>
        </p:blipFill>
        <p:spPr>
          <a:xfrm>
            <a:off x="878696" y="2207521"/>
            <a:ext cx="1566023" cy="1625539"/>
          </a:xfrm>
          <a:prstGeom prst="rect">
            <a:avLst/>
          </a:prstGeom>
        </p:spPr>
      </p:pic>
      <p:pic>
        <p:nvPicPr>
          <p:cNvPr id="9" name="图形 8" descr="智能手机">
            <a:extLst>
              <a:ext uri="{FF2B5EF4-FFF2-40B4-BE49-F238E27FC236}">
                <a16:creationId xmlns:a16="http://schemas.microsoft.com/office/drawing/2014/main" id="{46F3BCA3-09C8-7D43-B0B0-776811DB9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6088" y="2664721"/>
            <a:ext cx="914400" cy="914400"/>
          </a:xfrm>
          <a:prstGeom prst="rect">
            <a:avLst/>
          </a:prstGeom>
        </p:spPr>
      </p:pic>
      <p:pic>
        <p:nvPicPr>
          <p:cNvPr id="10" name="图形 9" descr="文档">
            <a:extLst>
              <a:ext uri="{FF2B5EF4-FFF2-40B4-BE49-F238E27FC236}">
                <a16:creationId xmlns:a16="http://schemas.microsoft.com/office/drawing/2014/main" id="{389F6293-07CC-1341-A308-1731699470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6870" y="2510449"/>
            <a:ext cx="366007" cy="366007"/>
          </a:xfrm>
          <a:prstGeom prst="rect">
            <a:avLst/>
          </a:prstGeom>
        </p:spPr>
      </p:pic>
      <p:pic>
        <p:nvPicPr>
          <p:cNvPr id="12" name="图形 11" descr="从云中下载">
            <a:extLst>
              <a:ext uri="{FF2B5EF4-FFF2-40B4-BE49-F238E27FC236}">
                <a16:creationId xmlns:a16="http://schemas.microsoft.com/office/drawing/2014/main" id="{026037FF-7DD6-B94C-A287-50E74C49C4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9874" y="1568780"/>
            <a:ext cx="914400" cy="914400"/>
          </a:xfrm>
          <a:prstGeom prst="rect">
            <a:avLst/>
          </a:prstGeom>
        </p:spPr>
      </p:pic>
      <p:pic>
        <p:nvPicPr>
          <p:cNvPr id="13" name="图形 12" descr="数据库">
            <a:extLst>
              <a:ext uri="{FF2B5EF4-FFF2-40B4-BE49-F238E27FC236}">
                <a16:creationId xmlns:a16="http://schemas.microsoft.com/office/drawing/2014/main" id="{7909FAA6-93BC-3241-BD57-41D4AD91D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14061" y="4430881"/>
            <a:ext cx="914400" cy="914400"/>
          </a:xfrm>
          <a:prstGeom prst="rect">
            <a:avLst/>
          </a:prstGeom>
        </p:spPr>
      </p:pic>
      <p:cxnSp>
        <p:nvCxnSpPr>
          <p:cNvPr id="15" name="曲线连接符 14">
            <a:extLst>
              <a:ext uri="{FF2B5EF4-FFF2-40B4-BE49-F238E27FC236}">
                <a16:creationId xmlns:a16="http://schemas.microsoft.com/office/drawing/2014/main" id="{FDC13E0A-32A0-6043-8E3D-BDBE75EEDE4E}"/>
              </a:ext>
            </a:extLst>
          </p:cNvPr>
          <p:cNvCxnSpPr>
            <a:cxnSpLocks/>
            <a:stCxn id="8" idx="3"/>
            <a:endCxn id="9" idx="0"/>
          </p:cNvCxnSpPr>
          <p:nvPr/>
        </p:nvCxnSpPr>
        <p:spPr>
          <a:xfrm flipV="1">
            <a:off x="2444719" y="2664721"/>
            <a:ext cx="2398569" cy="355570"/>
          </a:xfrm>
          <a:prstGeom prst="curvedConnector4">
            <a:avLst>
              <a:gd name="adj1" fmla="val 40469"/>
              <a:gd name="adj2" fmla="val 2928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a:extLst>
              <a:ext uri="{FF2B5EF4-FFF2-40B4-BE49-F238E27FC236}">
                <a16:creationId xmlns:a16="http://schemas.microsoft.com/office/drawing/2014/main" id="{3FA3C4CF-D61F-6841-89AE-E57485BDD65E}"/>
              </a:ext>
            </a:extLst>
          </p:cNvPr>
          <p:cNvCxnSpPr>
            <a:cxnSpLocks/>
            <a:stCxn id="9" idx="3"/>
            <a:endCxn id="12" idx="1"/>
          </p:cNvCxnSpPr>
          <p:nvPr/>
        </p:nvCxnSpPr>
        <p:spPr>
          <a:xfrm flipV="1">
            <a:off x="5300488" y="2025980"/>
            <a:ext cx="1179386" cy="109594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a:extLst>
              <a:ext uri="{FF2B5EF4-FFF2-40B4-BE49-F238E27FC236}">
                <a16:creationId xmlns:a16="http://schemas.microsoft.com/office/drawing/2014/main" id="{10AAD91C-8CD2-2C46-A4A4-474EC14FECB9}"/>
              </a:ext>
            </a:extLst>
          </p:cNvPr>
          <p:cNvCxnSpPr>
            <a:cxnSpLocks/>
            <a:stCxn id="9" idx="2"/>
            <a:endCxn id="13" idx="0"/>
          </p:cNvCxnSpPr>
          <p:nvPr/>
        </p:nvCxnSpPr>
        <p:spPr>
          <a:xfrm rot="16200000" flipH="1">
            <a:off x="5081394" y="3341014"/>
            <a:ext cx="851760" cy="132797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a:extLst>
              <a:ext uri="{FF2B5EF4-FFF2-40B4-BE49-F238E27FC236}">
                <a16:creationId xmlns:a16="http://schemas.microsoft.com/office/drawing/2014/main" id="{B899299B-FB83-564B-BDCD-090DBA3CAF95}"/>
              </a:ext>
            </a:extLst>
          </p:cNvPr>
          <p:cNvCxnSpPr>
            <a:cxnSpLocks/>
            <a:stCxn id="13" idx="1"/>
            <a:endCxn id="36" idx="2"/>
          </p:cNvCxnSpPr>
          <p:nvPr/>
        </p:nvCxnSpPr>
        <p:spPr>
          <a:xfrm rot="10800000" flipV="1">
            <a:off x="1375793" y="4888080"/>
            <a:ext cx="4338269" cy="914873"/>
          </a:xfrm>
          <a:prstGeom prst="curvedConnector4">
            <a:avLst>
              <a:gd name="adj1" fmla="val 44731"/>
              <a:gd name="adj2" fmla="val 1249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a:extLst>
              <a:ext uri="{FF2B5EF4-FFF2-40B4-BE49-F238E27FC236}">
                <a16:creationId xmlns:a16="http://schemas.microsoft.com/office/drawing/2014/main" id="{A78A495A-0098-A24B-A320-55B1D3558B8A}"/>
              </a:ext>
            </a:extLst>
          </p:cNvPr>
          <p:cNvCxnSpPr>
            <a:cxnSpLocks/>
            <a:stCxn id="36" idx="0"/>
            <a:endCxn id="8" idx="1"/>
          </p:cNvCxnSpPr>
          <p:nvPr/>
        </p:nvCxnSpPr>
        <p:spPr>
          <a:xfrm rot="16200000" flipV="1">
            <a:off x="193113" y="3705875"/>
            <a:ext cx="1868263" cy="497096"/>
          </a:xfrm>
          <a:prstGeom prst="curvedConnector4">
            <a:avLst>
              <a:gd name="adj1" fmla="val 28248"/>
              <a:gd name="adj2" fmla="val 145987"/>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9AD4B0A-E4DD-8E44-BFA2-B3A66078536A}"/>
              </a:ext>
            </a:extLst>
          </p:cNvPr>
          <p:cNvSpPr txBox="1"/>
          <p:nvPr/>
        </p:nvSpPr>
        <p:spPr>
          <a:xfrm>
            <a:off x="8478385" y="4488023"/>
            <a:ext cx="3254207" cy="923330"/>
          </a:xfrm>
          <a:prstGeom prst="rect">
            <a:avLst/>
          </a:prstGeom>
          <a:noFill/>
        </p:spPr>
        <p:txBody>
          <a:bodyPr wrap="square">
            <a:spAutoFit/>
          </a:bodyPr>
          <a:lstStyle/>
          <a:p>
            <a:r>
              <a:rPr kumimoji="1" lang="en-US" altLang="zh-CN" dirty="0">
                <a:latin typeface="Calibri" panose="020F0502020204030204" pitchFamily="34" charset="0"/>
              </a:rPr>
              <a:t>In the mobile application, the hacker only needs to send a link and the user can be attacked.</a:t>
            </a:r>
          </a:p>
        </p:txBody>
      </p:sp>
      <p:sp>
        <p:nvSpPr>
          <p:cNvPr id="25" name="文本框 15">
            <a:extLst>
              <a:ext uri="{FF2B5EF4-FFF2-40B4-BE49-F238E27FC236}">
                <a16:creationId xmlns:a16="http://schemas.microsoft.com/office/drawing/2014/main" id="{2DB53AD4-8882-6F49-8123-EBFFC4D673A8}"/>
              </a:ext>
            </a:extLst>
          </p:cNvPr>
          <p:cNvSpPr txBox="1"/>
          <p:nvPr/>
        </p:nvSpPr>
        <p:spPr>
          <a:xfrm>
            <a:off x="2249244" y="3038248"/>
            <a:ext cx="2341795" cy="369332"/>
          </a:xfrm>
          <a:prstGeom prst="rect">
            <a:avLst/>
          </a:prstGeom>
          <a:noFill/>
        </p:spPr>
        <p:txBody>
          <a:bodyPr wrap="square" rtlCol="0">
            <a:spAutoFit/>
          </a:bodyPr>
          <a:lstStyle/>
          <a:p>
            <a:r>
              <a:rPr kumimoji="1" lang="en-US" altLang="zh-CN" dirty="0"/>
              <a:t>https://evil.com/attack</a:t>
            </a:r>
            <a:endParaRPr kumimoji="1" lang="zh-CN" altLang="en-US" dirty="0"/>
          </a:p>
        </p:txBody>
      </p:sp>
      <p:grpSp>
        <p:nvGrpSpPr>
          <p:cNvPr id="41" name="组合 40">
            <a:extLst>
              <a:ext uri="{FF2B5EF4-FFF2-40B4-BE49-F238E27FC236}">
                <a16:creationId xmlns:a16="http://schemas.microsoft.com/office/drawing/2014/main" id="{933ECFC6-07B3-AF47-A7DC-BE046B71BC0B}"/>
              </a:ext>
            </a:extLst>
          </p:cNvPr>
          <p:cNvGrpSpPr/>
          <p:nvPr/>
        </p:nvGrpSpPr>
        <p:grpSpPr>
          <a:xfrm>
            <a:off x="6794137" y="3731430"/>
            <a:ext cx="1316781" cy="2673052"/>
            <a:chOff x="5708877" y="3588734"/>
            <a:chExt cx="1316781" cy="2673052"/>
          </a:xfrm>
        </p:grpSpPr>
        <p:pic>
          <p:nvPicPr>
            <p:cNvPr id="16" name="图形 15" descr="照相机">
              <a:extLst>
                <a:ext uri="{FF2B5EF4-FFF2-40B4-BE49-F238E27FC236}">
                  <a16:creationId xmlns:a16="http://schemas.microsoft.com/office/drawing/2014/main" id="{4B01DE96-CEED-5B43-834A-2B8BE1977E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6023" y="4931803"/>
              <a:ext cx="673709" cy="673709"/>
            </a:xfrm>
            <a:prstGeom prst="rect">
              <a:avLst/>
            </a:prstGeom>
          </p:spPr>
        </p:pic>
        <p:pic>
          <p:nvPicPr>
            <p:cNvPr id="24" name="图形 23" descr="无线话筒">
              <a:extLst>
                <a:ext uri="{FF2B5EF4-FFF2-40B4-BE49-F238E27FC236}">
                  <a16:creationId xmlns:a16="http://schemas.microsoft.com/office/drawing/2014/main" id="{25E49B25-1E68-D441-B461-A9069E98B3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76344" y="4293364"/>
              <a:ext cx="673709" cy="673709"/>
            </a:xfrm>
            <a:prstGeom prst="rect">
              <a:avLst/>
            </a:prstGeom>
          </p:spPr>
        </p:pic>
        <p:pic>
          <p:nvPicPr>
            <p:cNvPr id="27" name="图形 26" descr="钱">
              <a:extLst>
                <a:ext uri="{FF2B5EF4-FFF2-40B4-BE49-F238E27FC236}">
                  <a16:creationId xmlns:a16="http://schemas.microsoft.com/office/drawing/2014/main" id="{A8EB1660-DC56-BD40-B7A5-3D758802D3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97554" y="3588734"/>
              <a:ext cx="673709" cy="673709"/>
            </a:xfrm>
            <a:prstGeom prst="rect">
              <a:avLst/>
            </a:prstGeom>
          </p:spPr>
        </p:pic>
        <p:pic>
          <p:nvPicPr>
            <p:cNvPr id="29" name="图形 28" descr="信用卡">
              <a:extLst>
                <a:ext uri="{FF2B5EF4-FFF2-40B4-BE49-F238E27FC236}">
                  <a16:creationId xmlns:a16="http://schemas.microsoft.com/office/drawing/2014/main" id="{8500449D-384D-6241-9B2B-2396CBEBEE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0978" y="5588077"/>
              <a:ext cx="673709" cy="673709"/>
            </a:xfrm>
            <a:prstGeom prst="rect">
              <a:avLst/>
            </a:prstGeom>
          </p:spPr>
        </p:pic>
        <p:sp>
          <p:nvSpPr>
            <p:cNvPr id="34" name="双大括号 33">
              <a:extLst>
                <a:ext uri="{FF2B5EF4-FFF2-40B4-BE49-F238E27FC236}">
                  <a16:creationId xmlns:a16="http://schemas.microsoft.com/office/drawing/2014/main" id="{1073A3CD-1EA7-EB4C-AEE6-2C05E8EAEDE2}"/>
                </a:ext>
              </a:extLst>
            </p:cNvPr>
            <p:cNvSpPr/>
            <p:nvPr/>
          </p:nvSpPr>
          <p:spPr>
            <a:xfrm>
              <a:off x="5708877" y="3731430"/>
              <a:ext cx="1316781" cy="224603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pic>
        <p:nvPicPr>
          <p:cNvPr id="36" name="图形 35" descr="服务器">
            <a:extLst>
              <a:ext uri="{FF2B5EF4-FFF2-40B4-BE49-F238E27FC236}">
                <a16:creationId xmlns:a16="http://schemas.microsoft.com/office/drawing/2014/main" id="{ECD2FFEF-0498-404A-BD80-B48BA86D98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8592" y="4888554"/>
            <a:ext cx="914400" cy="914400"/>
          </a:xfrm>
          <a:prstGeom prst="rect">
            <a:avLst/>
          </a:prstGeom>
        </p:spPr>
      </p:pic>
    </p:spTree>
    <p:extLst>
      <p:ext uri="{BB962C8B-B14F-4D97-AF65-F5344CB8AC3E}">
        <p14:creationId xmlns:p14="http://schemas.microsoft.com/office/powerpoint/2010/main" val="3175934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7A6E73E-FFE0-8540-B3E3-812488610C92}"/>
              </a:ext>
            </a:extLst>
          </p:cNvPr>
          <p:cNvSpPr txBox="1"/>
          <p:nvPr/>
        </p:nvSpPr>
        <p:spPr>
          <a:xfrm>
            <a:off x="8159641" y="4119399"/>
            <a:ext cx="3581325" cy="923330"/>
          </a:xfrm>
          <a:prstGeom prst="rect">
            <a:avLst/>
          </a:prstGeom>
          <a:noFill/>
        </p:spPr>
        <p:txBody>
          <a:bodyPr wrap="square">
            <a:spAutoFit/>
          </a:bodyPr>
          <a:lstStyle/>
          <a:p>
            <a:pPr marL="342900" indent="-342900">
              <a:buAutoNum type="arabicPeriod"/>
            </a:pPr>
            <a:r>
              <a:rPr kumimoji="1" lang="en" altLang="zh-CN" dirty="0"/>
              <a:t>Different kinds of vulnerabilities.</a:t>
            </a:r>
          </a:p>
          <a:p>
            <a:pPr marL="342900" indent="-342900">
              <a:buAutoNum type="arabicPeriod"/>
            </a:pPr>
            <a:endParaRPr kumimoji="1" lang="en" altLang="zh-CN" dirty="0"/>
          </a:p>
          <a:p>
            <a:pPr marL="342900" indent="-342900">
              <a:buAutoNum type="arabicPeriod"/>
            </a:pPr>
            <a:r>
              <a:rPr kumimoji="1" lang="en" altLang="zh-CN" dirty="0"/>
              <a:t>Vulnerabilities</a:t>
            </a:r>
            <a:r>
              <a:rPr kumimoji="1" lang="en-US" altLang="zh-CN" dirty="0"/>
              <a:t> never ending.</a:t>
            </a:r>
          </a:p>
        </p:txBody>
      </p:sp>
      <p:sp>
        <p:nvSpPr>
          <p:cNvPr id="8" name="文本框 7">
            <a:extLst>
              <a:ext uri="{FF2B5EF4-FFF2-40B4-BE49-F238E27FC236}">
                <a16:creationId xmlns:a16="http://schemas.microsoft.com/office/drawing/2014/main" id="{1B88761B-7B13-734C-B7B5-778B6AF7793A}"/>
              </a:ext>
            </a:extLst>
          </p:cNvPr>
          <p:cNvSpPr txBox="1"/>
          <p:nvPr/>
        </p:nvSpPr>
        <p:spPr>
          <a:xfrm>
            <a:off x="244549" y="1477926"/>
            <a:ext cx="4681218" cy="369332"/>
          </a:xfrm>
          <a:prstGeom prst="rect">
            <a:avLst/>
          </a:prstGeom>
          <a:noFill/>
        </p:spPr>
        <p:txBody>
          <a:bodyPr wrap="none">
            <a:spAutoFit/>
          </a:bodyPr>
          <a:lstStyle/>
          <a:p>
            <a:r>
              <a:rPr kumimoji="1" lang="en-US" altLang="zh-CN" dirty="0"/>
              <a:t>2.</a:t>
            </a:r>
            <a:r>
              <a:rPr kumimoji="1" lang="zh-CN" altLang="en-US" dirty="0"/>
              <a:t> </a:t>
            </a:r>
            <a:r>
              <a:rPr kumimoji="1" lang="en-US" altLang="zh-CN" dirty="0">
                <a:latin typeface="Calibri" panose="020F0502020204030204" pitchFamily="34" charset="0"/>
              </a:rPr>
              <a:t>Difficulties faced by mobile security  engineer</a:t>
            </a:r>
          </a:p>
        </p:txBody>
      </p:sp>
      <p:sp>
        <p:nvSpPr>
          <p:cNvPr id="9" name="圆角矩形 8">
            <a:extLst>
              <a:ext uri="{FF2B5EF4-FFF2-40B4-BE49-F238E27FC236}">
                <a16:creationId xmlns:a16="http://schemas.microsoft.com/office/drawing/2014/main" id="{873DD8A3-B710-2D43-A86F-E113652A6F85}"/>
              </a:ext>
            </a:extLst>
          </p:cNvPr>
          <p:cNvSpPr/>
          <p:nvPr/>
        </p:nvSpPr>
        <p:spPr>
          <a:xfrm>
            <a:off x="829339" y="2094613"/>
            <a:ext cx="6943061" cy="4625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r>
              <a:rPr kumimoji="1" lang="zh-CN" altLang="en-US" dirty="0">
                <a:latin typeface="Calibri" panose="020F0502020204030204" pitchFamily="34" charset="0"/>
              </a:rPr>
              <a:t>Mobile</a:t>
            </a:r>
            <a:r>
              <a:rPr kumimoji="1" lang="en-US" altLang="zh-CN" dirty="0">
                <a:latin typeface="Calibri" panose="020F0502020204030204" pitchFamily="34" charset="0"/>
              </a:rPr>
              <a:t> app</a:t>
            </a: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en-US" altLang="zh-CN" dirty="0">
              <a:latin typeface="Calibri" panose="020F0502020204030204" pitchFamily="34" charset="0"/>
            </a:endParaRPr>
          </a:p>
          <a:p>
            <a:endParaRPr kumimoji="1" lang="zh-CN" altLang="en-US" dirty="0">
              <a:latin typeface="Calibri" panose="020F0502020204030204" pitchFamily="34" charset="0"/>
            </a:endParaRPr>
          </a:p>
        </p:txBody>
      </p:sp>
      <p:sp>
        <p:nvSpPr>
          <p:cNvPr id="10" name="矩形 9">
            <a:extLst>
              <a:ext uri="{FF2B5EF4-FFF2-40B4-BE49-F238E27FC236}">
                <a16:creationId xmlns:a16="http://schemas.microsoft.com/office/drawing/2014/main" id="{C58871A0-0E15-2341-8230-E1FEAB9C63DA}"/>
              </a:ext>
            </a:extLst>
          </p:cNvPr>
          <p:cNvSpPr/>
          <p:nvPr/>
        </p:nvSpPr>
        <p:spPr>
          <a:xfrm>
            <a:off x="1169580" y="2854842"/>
            <a:ext cx="2317898" cy="5954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zh-CN" altLang="en-US" dirty="0">
                <a:latin typeface="Calibri" panose="020F0502020204030204" pitchFamily="34" charset="0"/>
              </a:rPr>
              <a:t>Browser</a:t>
            </a:r>
          </a:p>
        </p:txBody>
      </p:sp>
      <p:sp>
        <p:nvSpPr>
          <p:cNvPr id="13" name="上箭头 12">
            <a:extLst>
              <a:ext uri="{FF2B5EF4-FFF2-40B4-BE49-F238E27FC236}">
                <a16:creationId xmlns:a16="http://schemas.microsoft.com/office/drawing/2014/main" id="{042586DB-B082-0A40-B7D0-2B5CBD2AA2D2}"/>
              </a:ext>
            </a:extLst>
          </p:cNvPr>
          <p:cNvSpPr/>
          <p:nvPr/>
        </p:nvSpPr>
        <p:spPr>
          <a:xfrm rot="10800000">
            <a:off x="2241697" y="3442289"/>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15" name="上箭头 14">
            <a:extLst>
              <a:ext uri="{FF2B5EF4-FFF2-40B4-BE49-F238E27FC236}">
                <a16:creationId xmlns:a16="http://schemas.microsoft.com/office/drawing/2014/main" id="{7A7A5DA8-7749-B148-90E2-37852C3D0E9F}"/>
              </a:ext>
            </a:extLst>
          </p:cNvPr>
          <p:cNvSpPr/>
          <p:nvPr/>
        </p:nvSpPr>
        <p:spPr>
          <a:xfrm rot="10800000">
            <a:off x="2241697" y="4293985"/>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24" name="矩形 23">
            <a:extLst>
              <a:ext uri="{FF2B5EF4-FFF2-40B4-BE49-F238E27FC236}">
                <a16:creationId xmlns:a16="http://schemas.microsoft.com/office/drawing/2014/main" id="{3FFCD5ED-DCE6-3B40-B49D-5614C9D1551C}"/>
              </a:ext>
            </a:extLst>
          </p:cNvPr>
          <p:cNvSpPr/>
          <p:nvPr/>
        </p:nvSpPr>
        <p:spPr>
          <a:xfrm>
            <a:off x="1169580" y="3700128"/>
            <a:ext cx="2317898" cy="59542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Bridge</a:t>
            </a:r>
            <a:endParaRPr kumimoji="1" lang="zh-CN" altLang="en-US" dirty="0"/>
          </a:p>
        </p:txBody>
      </p:sp>
      <p:sp>
        <p:nvSpPr>
          <p:cNvPr id="25" name="文本框 6">
            <a:extLst>
              <a:ext uri="{FF2B5EF4-FFF2-40B4-BE49-F238E27FC236}">
                <a16:creationId xmlns:a16="http://schemas.microsoft.com/office/drawing/2014/main" id="{35035DDF-B975-C545-8823-63F8F750AED3}"/>
              </a:ext>
            </a:extLst>
          </p:cNvPr>
          <p:cNvSpPr txBox="1"/>
          <p:nvPr/>
        </p:nvSpPr>
        <p:spPr>
          <a:xfrm>
            <a:off x="8033357" y="3389475"/>
            <a:ext cx="1406604" cy="369332"/>
          </a:xfrm>
          <a:prstGeom prst="rect">
            <a:avLst/>
          </a:prstGeom>
          <a:noFill/>
        </p:spPr>
        <p:txBody>
          <a:bodyPr wrap="none" rtlCol="0">
            <a:spAutoFit/>
          </a:bodyPr>
          <a:lstStyle/>
          <a:p>
            <a:r>
              <a:rPr kumimoji="1" lang="en-US" altLang="zh-CN" dirty="0">
                <a:solidFill>
                  <a:srgbClr val="FF0000"/>
                </a:solidFill>
              </a:rPr>
              <a:t>Logic by pass</a:t>
            </a:r>
            <a:endParaRPr kumimoji="1" lang="zh-CN" altLang="en-US" dirty="0">
              <a:solidFill>
                <a:srgbClr val="FF0000"/>
              </a:solidFill>
            </a:endParaRPr>
          </a:p>
        </p:txBody>
      </p:sp>
      <p:sp>
        <p:nvSpPr>
          <p:cNvPr id="26" name="矩形 25">
            <a:extLst>
              <a:ext uri="{FF2B5EF4-FFF2-40B4-BE49-F238E27FC236}">
                <a16:creationId xmlns:a16="http://schemas.microsoft.com/office/drawing/2014/main" id="{56C1F2AA-0AB0-C14D-BD8D-74A6F500BED0}"/>
              </a:ext>
            </a:extLst>
          </p:cNvPr>
          <p:cNvSpPr/>
          <p:nvPr/>
        </p:nvSpPr>
        <p:spPr>
          <a:xfrm>
            <a:off x="1162491" y="4607849"/>
            <a:ext cx="6271242" cy="17001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t>Native layer</a:t>
            </a:r>
          </a:p>
          <a:p>
            <a:endParaRPr kumimoji="1" lang="en" altLang="zh-CN" dirty="0"/>
          </a:p>
          <a:p>
            <a:endParaRPr kumimoji="1" lang="en" altLang="zh-CN" dirty="0"/>
          </a:p>
          <a:p>
            <a:endParaRPr kumimoji="1" lang="zh-CN" altLang="en-US" dirty="0"/>
          </a:p>
        </p:txBody>
      </p:sp>
      <p:sp>
        <p:nvSpPr>
          <p:cNvPr id="2" name="矩形 1">
            <a:extLst>
              <a:ext uri="{FF2B5EF4-FFF2-40B4-BE49-F238E27FC236}">
                <a16:creationId xmlns:a16="http://schemas.microsoft.com/office/drawing/2014/main" id="{32AEA041-EA52-0645-B235-8F580FFD459D}"/>
              </a:ext>
            </a:extLst>
          </p:cNvPr>
          <p:cNvSpPr/>
          <p:nvPr/>
        </p:nvSpPr>
        <p:spPr>
          <a:xfrm>
            <a:off x="1577010" y="5618922"/>
            <a:ext cx="1200058" cy="3445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I/O</a:t>
            </a:r>
            <a:endParaRPr kumimoji="1" lang="zh-CN" altLang="en-US" sz="1200" dirty="0"/>
          </a:p>
        </p:txBody>
      </p:sp>
      <p:sp>
        <p:nvSpPr>
          <p:cNvPr id="16" name="矩形 15">
            <a:extLst>
              <a:ext uri="{FF2B5EF4-FFF2-40B4-BE49-F238E27FC236}">
                <a16:creationId xmlns:a16="http://schemas.microsoft.com/office/drawing/2014/main" id="{7DB5FCD4-B263-6A4D-8C45-22F663FAA600}"/>
              </a:ext>
            </a:extLst>
          </p:cNvPr>
          <p:cNvSpPr/>
          <p:nvPr/>
        </p:nvSpPr>
        <p:spPr>
          <a:xfrm>
            <a:off x="3076812" y="5620029"/>
            <a:ext cx="1200058" cy="3445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photo</a:t>
            </a:r>
            <a:endParaRPr kumimoji="1" lang="zh-CN" altLang="en-US" sz="1200" dirty="0"/>
          </a:p>
        </p:txBody>
      </p:sp>
      <p:sp>
        <p:nvSpPr>
          <p:cNvPr id="17" name="矩形 16">
            <a:extLst>
              <a:ext uri="{FF2B5EF4-FFF2-40B4-BE49-F238E27FC236}">
                <a16:creationId xmlns:a16="http://schemas.microsoft.com/office/drawing/2014/main" id="{BED5F010-A56B-1D4E-B7F5-BE81E39C396A}"/>
              </a:ext>
            </a:extLst>
          </p:cNvPr>
          <p:cNvSpPr/>
          <p:nvPr/>
        </p:nvSpPr>
        <p:spPr>
          <a:xfrm>
            <a:off x="4568938" y="5618922"/>
            <a:ext cx="1200058" cy="3445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Cookie</a:t>
            </a:r>
            <a:endParaRPr kumimoji="1" lang="zh-CN" altLang="en-US" sz="1200" dirty="0"/>
          </a:p>
        </p:txBody>
      </p:sp>
      <p:sp>
        <p:nvSpPr>
          <p:cNvPr id="18" name="矩形 17">
            <a:extLst>
              <a:ext uri="{FF2B5EF4-FFF2-40B4-BE49-F238E27FC236}">
                <a16:creationId xmlns:a16="http://schemas.microsoft.com/office/drawing/2014/main" id="{ABE5B2CB-1CAC-194A-9FE9-841420814BC8}"/>
              </a:ext>
            </a:extLst>
          </p:cNvPr>
          <p:cNvSpPr/>
          <p:nvPr/>
        </p:nvSpPr>
        <p:spPr>
          <a:xfrm>
            <a:off x="6068740" y="5618922"/>
            <a:ext cx="1200058" cy="3445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a:t>
            </a:r>
            <a:endParaRPr kumimoji="1" lang="zh-CN" altLang="en-US" sz="1200" dirty="0"/>
          </a:p>
        </p:txBody>
      </p:sp>
      <p:sp>
        <p:nvSpPr>
          <p:cNvPr id="19" name="矩形 18">
            <a:extLst>
              <a:ext uri="{FF2B5EF4-FFF2-40B4-BE49-F238E27FC236}">
                <a16:creationId xmlns:a16="http://schemas.microsoft.com/office/drawing/2014/main" id="{67452265-8AA4-7945-9DE6-7D07BCFF1CC4}"/>
              </a:ext>
            </a:extLst>
          </p:cNvPr>
          <p:cNvSpPr/>
          <p:nvPr/>
        </p:nvSpPr>
        <p:spPr>
          <a:xfrm>
            <a:off x="3715555" y="2847951"/>
            <a:ext cx="1638353" cy="5954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N" dirty="0">
                <a:latin typeface="Calibri" panose="020F0502020204030204" pitchFamily="34" charset="0"/>
              </a:rPr>
              <a:t>Scheme</a:t>
            </a:r>
            <a:endParaRPr kumimoji="1" lang="zh-CN" altLang="en-US" dirty="0">
              <a:latin typeface="Calibri" panose="020F0502020204030204" pitchFamily="34" charset="0"/>
            </a:endParaRPr>
          </a:p>
        </p:txBody>
      </p:sp>
      <p:sp>
        <p:nvSpPr>
          <p:cNvPr id="20" name="矩形 19">
            <a:extLst>
              <a:ext uri="{FF2B5EF4-FFF2-40B4-BE49-F238E27FC236}">
                <a16:creationId xmlns:a16="http://schemas.microsoft.com/office/drawing/2014/main" id="{0FF47946-EB8E-ED49-9FEF-D4D8C77E3866}"/>
              </a:ext>
            </a:extLst>
          </p:cNvPr>
          <p:cNvSpPr/>
          <p:nvPr/>
        </p:nvSpPr>
        <p:spPr>
          <a:xfrm>
            <a:off x="5712607" y="2847951"/>
            <a:ext cx="1638353" cy="5954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N" dirty="0">
                <a:latin typeface="Calibri" panose="020F0502020204030204" pitchFamily="34" charset="0"/>
              </a:rPr>
              <a:t>RPC</a:t>
            </a:r>
            <a:endParaRPr kumimoji="1" lang="zh-CN" altLang="en-US" dirty="0">
              <a:latin typeface="Calibri" panose="020F0502020204030204" pitchFamily="34" charset="0"/>
            </a:endParaRPr>
          </a:p>
        </p:txBody>
      </p:sp>
      <p:sp>
        <p:nvSpPr>
          <p:cNvPr id="21" name="矩形 20">
            <a:extLst>
              <a:ext uri="{FF2B5EF4-FFF2-40B4-BE49-F238E27FC236}">
                <a16:creationId xmlns:a16="http://schemas.microsoft.com/office/drawing/2014/main" id="{8C6E6E6E-9E67-1146-A3C6-F6D7D95A79E7}"/>
              </a:ext>
            </a:extLst>
          </p:cNvPr>
          <p:cNvSpPr/>
          <p:nvPr/>
        </p:nvSpPr>
        <p:spPr>
          <a:xfrm>
            <a:off x="3665121" y="3700128"/>
            <a:ext cx="3658302" cy="59542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Logic</a:t>
            </a:r>
            <a:endParaRPr kumimoji="1" lang="zh-CN" altLang="en-US" dirty="0"/>
          </a:p>
        </p:txBody>
      </p:sp>
      <p:sp>
        <p:nvSpPr>
          <p:cNvPr id="22" name="上箭头 21">
            <a:extLst>
              <a:ext uri="{FF2B5EF4-FFF2-40B4-BE49-F238E27FC236}">
                <a16:creationId xmlns:a16="http://schemas.microsoft.com/office/drawing/2014/main" id="{85153C8A-5A20-4E4B-AAC1-5CCE725C02BC}"/>
              </a:ext>
            </a:extLst>
          </p:cNvPr>
          <p:cNvSpPr/>
          <p:nvPr/>
        </p:nvSpPr>
        <p:spPr>
          <a:xfrm rot="10800000">
            <a:off x="4409449" y="3450266"/>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27" name="上箭头 26">
            <a:extLst>
              <a:ext uri="{FF2B5EF4-FFF2-40B4-BE49-F238E27FC236}">
                <a16:creationId xmlns:a16="http://schemas.microsoft.com/office/drawing/2014/main" id="{5778E562-F390-7149-864F-2482B2AC4721}"/>
              </a:ext>
            </a:extLst>
          </p:cNvPr>
          <p:cNvSpPr/>
          <p:nvPr/>
        </p:nvSpPr>
        <p:spPr>
          <a:xfrm rot="10800000">
            <a:off x="6497456" y="3450266"/>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28" name="上箭头 27">
            <a:extLst>
              <a:ext uri="{FF2B5EF4-FFF2-40B4-BE49-F238E27FC236}">
                <a16:creationId xmlns:a16="http://schemas.microsoft.com/office/drawing/2014/main" id="{9FAA0990-DFD4-EF4F-9B4F-2591103FAB41}"/>
              </a:ext>
            </a:extLst>
          </p:cNvPr>
          <p:cNvSpPr/>
          <p:nvPr/>
        </p:nvSpPr>
        <p:spPr>
          <a:xfrm rot="10800000">
            <a:off x="6497456" y="4313879"/>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29" name="上箭头 28">
            <a:extLst>
              <a:ext uri="{FF2B5EF4-FFF2-40B4-BE49-F238E27FC236}">
                <a16:creationId xmlns:a16="http://schemas.microsoft.com/office/drawing/2014/main" id="{4AFFF28F-BC3A-414B-9FED-659FB07088D7}"/>
              </a:ext>
            </a:extLst>
          </p:cNvPr>
          <p:cNvSpPr/>
          <p:nvPr/>
        </p:nvSpPr>
        <p:spPr>
          <a:xfrm rot="10800000">
            <a:off x="4409449" y="4313879"/>
            <a:ext cx="159489" cy="287079"/>
          </a:xfrm>
          <a:prstGeom prst="up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
        <p:nvSpPr>
          <p:cNvPr id="31" name="文本框 6">
            <a:extLst>
              <a:ext uri="{FF2B5EF4-FFF2-40B4-BE49-F238E27FC236}">
                <a16:creationId xmlns:a16="http://schemas.microsoft.com/office/drawing/2014/main" id="{1AB45094-24E3-794B-9B53-675402B588B0}"/>
              </a:ext>
            </a:extLst>
          </p:cNvPr>
          <p:cNvSpPr txBox="1"/>
          <p:nvPr/>
        </p:nvSpPr>
        <p:spPr>
          <a:xfrm>
            <a:off x="3184341" y="4988110"/>
            <a:ext cx="2058320" cy="369332"/>
          </a:xfrm>
          <a:prstGeom prst="rect">
            <a:avLst/>
          </a:prstGeom>
          <a:noFill/>
        </p:spPr>
        <p:txBody>
          <a:bodyPr wrap="none" rtlCol="0">
            <a:spAutoFit/>
          </a:bodyPr>
          <a:lstStyle/>
          <a:p>
            <a:r>
              <a:rPr kumimoji="1" lang="en-US" altLang="zh-CN" dirty="0">
                <a:solidFill>
                  <a:srgbClr val="FF0000"/>
                </a:solidFill>
              </a:rPr>
              <a:t>Path crossing</a:t>
            </a:r>
            <a:r>
              <a:rPr kumimoji="1" lang="zh-CN" altLang="en-US" dirty="0">
                <a:solidFill>
                  <a:srgbClr val="FF0000"/>
                </a:solidFill>
              </a:rPr>
              <a:t> </a:t>
            </a:r>
            <a:r>
              <a:rPr kumimoji="1" lang="en-US" altLang="zh-CN" dirty="0">
                <a:solidFill>
                  <a:srgbClr val="FF0000"/>
                </a:solidFill>
              </a:rPr>
              <a:t>Attack</a:t>
            </a:r>
            <a:endParaRPr kumimoji="1" lang="zh-CN" altLang="en-US" dirty="0">
              <a:solidFill>
                <a:srgbClr val="FF0000"/>
              </a:solidFill>
            </a:endParaRPr>
          </a:p>
        </p:txBody>
      </p:sp>
      <p:sp>
        <p:nvSpPr>
          <p:cNvPr id="32" name="文本框 6">
            <a:extLst>
              <a:ext uri="{FF2B5EF4-FFF2-40B4-BE49-F238E27FC236}">
                <a16:creationId xmlns:a16="http://schemas.microsoft.com/office/drawing/2014/main" id="{B6AD83F1-EDFB-E244-9ED1-48A39943E879}"/>
              </a:ext>
            </a:extLst>
          </p:cNvPr>
          <p:cNvSpPr txBox="1"/>
          <p:nvPr/>
        </p:nvSpPr>
        <p:spPr>
          <a:xfrm>
            <a:off x="3229271" y="2210304"/>
            <a:ext cx="1595117" cy="369332"/>
          </a:xfrm>
          <a:prstGeom prst="rect">
            <a:avLst/>
          </a:prstGeom>
          <a:noFill/>
        </p:spPr>
        <p:txBody>
          <a:bodyPr wrap="none" rtlCol="0">
            <a:spAutoFit/>
          </a:bodyPr>
          <a:lstStyle/>
          <a:p>
            <a:r>
              <a:rPr kumimoji="1" lang="en-US" altLang="zh-CN" dirty="0">
                <a:solidFill>
                  <a:srgbClr val="FF0000"/>
                </a:solidFill>
              </a:rPr>
              <a:t>Phishing attack</a:t>
            </a:r>
            <a:endParaRPr kumimoji="1" lang="zh-CN" altLang="en-US" dirty="0">
              <a:solidFill>
                <a:srgbClr val="FF0000"/>
              </a:solidFill>
            </a:endParaRPr>
          </a:p>
        </p:txBody>
      </p:sp>
      <p:sp>
        <p:nvSpPr>
          <p:cNvPr id="34" name="文本框 6">
            <a:extLst>
              <a:ext uri="{FF2B5EF4-FFF2-40B4-BE49-F238E27FC236}">
                <a16:creationId xmlns:a16="http://schemas.microsoft.com/office/drawing/2014/main" id="{5C96A467-7E97-644A-807F-2DE5DB3E21EF}"/>
              </a:ext>
            </a:extLst>
          </p:cNvPr>
          <p:cNvSpPr txBox="1"/>
          <p:nvPr/>
        </p:nvSpPr>
        <p:spPr>
          <a:xfrm>
            <a:off x="3242403" y="2457659"/>
            <a:ext cx="484428" cy="369332"/>
          </a:xfrm>
          <a:prstGeom prst="rect">
            <a:avLst/>
          </a:prstGeom>
          <a:noFill/>
        </p:spPr>
        <p:txBody>
          <a:bodyPr wrap="none" rtlCol="0">
            <a:spAutoFit/>
          </a:bodyPr>
          <a:lstStyle/>
          <a:p>
            <a:r>
              <a:rPr kumimoji="1" lang="en-US" altLang="zh-CN" dirty="0" err="1">
                <a:solidFill>
                  <a:srgbClr val="FF0000"/>
                </a:solidFill>
              </a:rPr>
              <a:t>Xss</a:t>
            </a:r>
            <a:endParaRPr kumimoji="1" lang="zh-CN" altLang="en-US" dirty="0">
              <a:solidFill>
                <a:srgbClr val="FF0000"/>
              </a:solidFill>
            </a:endParaRPr>
          </a:p>
        </p:txBody>
      </p:sp>
      <p:cxnSp>
        <p:nvCxnSpPr>
          <p:cNvPr id="6" name="直线箭头连接符 5">
            <a:extLst>
              <a:ext uri="{FF2B5EF4-FFF2-40B4-BE49-F238E27FC236}">
                <a16:creationId xmlns:a16="http://schemas.microsoft.com/office/drawing/2014/main" id="{65C8BF72-3B09-6941-882F-E381C34E2BB7}"/>
              </a:ext>
            </a:extLst>
          </p:cNvPr>
          <p:cNvCxnSpPr>
            <a:cxnSpLocks/>
          </p:cNvCxnSpPr>
          <p:nvPr/>
        </p:nvCxnSpPr>
        <p:spPr>
          <a:xfrm flipH="1">
            <a:off x="2558503" y="5261749"/>
            <a:ext cx="538782" cy="191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007C6932-2442-A943-B34E-8DE45777C157}"/>
              </a:ext>
            </a:extLst>
          </p:cNvPr>
          <p:cNvCxnSpPr>
            <a:cxnSpLocks/>
          </p:cNvCxnSpPr>
          <p:nvPr/>
        </p:nvCxnSpPr>
        <p:spPr>
          <a:xfrm flipH="1">
            <a:off x="7503009" y="3698281"/>
            <a:ext cx="538782" cy="191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0D04FA90-7FC0-CA4F-8499-C66D3B704426}"/>
              </a:ext>
            </a:extLst>
          </p:cNvPr>
          <p:cNvCxnSpPr>
            <a:cxnSpLocks/>
          </p:cNvCxnSpPr>
          <p:nvPr/>
        </p:nvCxnSpPr>
        <p:spPr>
          <a:xfrm flipH="1">
            <a:off x="2558503" y="2496158"/>
            <a:ext cx="538782" cy="191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B6B027C2-F197-FD4E-A17A-B70EE205FF2E}"/>
              </a:ext>
            </a:extLst>
          </p:cNvPr>
          <p:cNvSpPr/>
          <p:nvPr/>
        </p:nvSpPr>
        <p:spPr>
          <a:xfrm>
            <a:off x="5091020" y="1447043"/>
            <a:ext cx="8821087" cy="1323439"/>
          </a:xfrm>
          <a:prstGeom prst="rect">
            <a:avLst/>
          </a:prstGeom>
          <a:noFill/>
        </p:spPr>
        <p:txBody>
          <a:bodyPr wrap="square" lIns="91440" tIns="45720" rIns="91440" bIns="45720">
            <a:spAutoFit/>
          </a:bodyPr>
          <a:lstStyle/>
          <a:p>
            <a:pPr algn="ctr"/>
            <a:r>
              <a:rPr lang="en-US" altLang="zh-CN" sz="4000" dirty="0">
                <a:ln w="0"/>
                <a:solidFill>
                  <a:schemeClr val="accent1"/>
                </a:solidFill>
                <a:effectLst>
                  <a:outerShdw blurRad="38100" dist="25400" dir="5400000" algn="ctr" rotWithShape="0">
                    <a:srgbClr val="6E747A">
                      <a:alpha val="43000"/>
                    </a:srgbClr>
                  </a:outerShdw>
                </a:effectLst>
              </a:rPr>
              <a:t>Everywhere maybe exists </a:t>
            </a:r>
          </a:p>
          <a:p>
            <a:pPr algn="ctr"/>
            <a:r>
              <a:rPr lang="en-US" altLang="zh-CN" sz="4000" dirty="0">
                <a:ln w="0"/>
                <a:solidFill>
                  <a:schemeClr val="accent1"/>
                </a:solidFill>
                <a:effectLst>
                  <a:outerShdw blurRad="38100" dist="25400" dir="5400000" algn="ctr" rotWithShape="0">
                    <a:srgbClr val="6E747A">
                      <a:alpha val="43000"/>
                    </a:srgbClr>
                  </a:outerShdw>
                </a:effectLst>
              </a:rPr>
              <a:t>vulnerabilities</a:t>
            </a:r>
            <a:endParaRPr lang="zh-CN" altLang="en-US"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7359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B88761B-7B13-734C-B7B5-778B6AF7793A}"/>
              </a:ext>
            </a:extLst>
          </p:cNvPr>
          <p:cNvSpPr txBox="1"/>
          <p:nvPr/>
        </p:nvSpPr>
        <p:spPr>
          <a:xfrm>
            <a:off x="244549" y="1477926"/>
            <a:ext cx="4225837" cy="369332"/>
          </a:xfrm>
          <a:prstGeom prst="rect">
            <a:avLst/>
          </a:prstGeom>
          <a:noFill/>
        </p:spPr>
        <p:txBody>
          <a:bodyPr wrap="none">
            <a:spAutoFit/>
          </a:bodyPr>
          <a:lstStyle/>
          <a:p>
            <a:r>
              <a:rPr kumimoji="1" lang="en-US" altLang="zh-CN" dirty="0"/>
              <a:t>3.</a:t>
            </a:r>
            <a:r>
              <a:rPr kumimoji="1" lang="zh-CN" altLang="en-US" dirty="0"/>
              <a:t> </a:t>
            </a:r>
            <a:r>
              <a:rPr kumimoji="1" lang="en" altLang="zh-CN" dirty="0"/>
              <a:t>Thinking</a:t>
            </a:r>
            <a:r>
              <a:rPr kumimoji="1" lang="zh-CN" altLang="en-US" dirty="0"/>
              <a:t> </a:t>
            </a:r>
            <a:r>
              <a:rPr kumimoji="1" lang="en-US" altLang="zh-CN" dirty="0"/>
              <a:t>-</a:t>
            </a:r>
            <a:r>
              <a:rPr kumimoji="1" lang="zh-CN" altLang="en-US" dirty="0"/>
              <a:t> </a:t>
            </a:r>
            <a:r>
              <a:rPr kumimoji="1" lang="en" altLang="zh-CN" dirty="0"/>
              <a:t>Personalized defense for users</a:t>
            </a:r>
            <a:endParaRPr kumimoji="1" lang="zh-CN" altLang="en-US" dirty="0"/>
          </a:p>
        </p:txBody>
      </p:sp>
      <p:pic>
        <p:nvPicPr>
          <p:cNvPr id="4" name="图形 3" descr="、灯泡和齿轮">
            <a:extLst>
              <a:ext uri="{FF2B5EF4-FFF2-40B4-BE49-F238E27FC236}">
                <a16:creationId xmlns:a16="http://schemas.microsoft.com/office/drawing/2014/main" id="{2BB2C9CE-7C55-2249-A25B-8C7B3AE10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1891" y="2224341"/>
            <a:ext cx="939817" cy="939817"/>
          </a:xfrm>
          <a:prstGeom prst="rect">
            <a:avLst/>
          </a:prstGeom>
        </p:spPr>
      </p:pic>
      <p:pic>
        <p:nvPicPr>
          <p:cNvPr id="12" name="图形 11" descr="连接">
            <a:extLst>
              <a:ext uri="{FF2B5EF4-FFF2-40B4-BE49-F238E27FC236}">
                <a16:creationId xmlns:a16="http://schemas.microsoft.com/office/drawing/2014/main" id="{98CCC6B8-BF7A-5940-9904-5F6BE725BA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667" y="1847258"/>
            <a:ext cx="3657600" cy="3657600"/>
          </a:xfrm>
          <a:prstGeom prst="rect">
            <a:avLst/>
          </a:prstGeom>
        </p:spPr>
      </p:pic>
      <p:pic>
        <p:nvPicPr>
          <p:cNvPr id="23" name="图形 22" descr="目标受众">
            <a:extLst>
              <a:ext uri="{FF2B5EF4-FFF2-40B4-BE49-F238E27FC236}">
                <a16:creationId xmlns:a16="http://schemas.microsoft.com/office/drawing/2014/main" id="{E0E75DA9-7B9E-F14D-A53E-C78C02C39A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3549762"/>
            <a:ext cx="1244350" cy="1244350"/>
          </a:xfrm>
          <a:prstGeom prst="rect">
            <a:avLst/>
          </a:prstGeom>
        </p:spPr>
      </p:pic>
      <p:sp>
        <p:nvSpPr>
          <p:cNvPr id="35" name="下弧形箭头 34">
            <a:extLst>
              <a:ext uri="{FF2B5EF4-FFF2-40B4-BE49-F238E27FC236}">
                <a16:creationId xmlns:a16="http://schemas.microsoft.com/office/drawing/2014/main" id="{0BAF4DF0-363D-E84B-BE72-C5518F1997DA}"/>
              </a:ext>
            </a:extLst>
          </p:cNvPr>
          <p:cNvSpPr/>
          <p:nvPr/>
        </p:nvSpPr>
        <p:spPr>
          <a:xfrm>
            <a:off x="4724400" y="3164158"/>
            <a:ext cx="4114800" cy="7712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文本框 37">
            <a:extLst>
              <a:ext uri="{FF2B5EF4-FFF2-40B4-BE49-F238E27FC236}">
                <a16:creationId xmlns:a16="http://schemas.microsoft.com/office/drawing/2014/main" id="{C1B1066F-7843-E242-9381-2F9CCB7D558B}"/>
              </a:ext>
            </a:extLst>
          </p:cNvPr>
          <p:cNvSpPr txBox="1"/>
          <p:nvPr/>
        </p:nvSpPr>
        <p:spPr>
          <a:xfrm>
            <a:off x="1993035" y="5596454"/>
            <a:ext cx="1211870" cy="369332"/>
          </a:xfrm>
          <a:prstGeom prst="rect">
            <a:avLst/>
          </a:prstGeom>
          <a:noFill/>
        </p:spPr>
        <p:txBody>
          <a:bodyPr wrap="none" rtlCol="0">
            <a:spAutoFit/>
          </a:bodyPr>
          <a:lstStyle/>
          <a:p>
            <a:r>
              <a:rPr kumimoji="1" lang="en-US" altLang="zh-CN" dirty="0"/>
              <a:t>99%</a:t>
            </a:r>
            <a:r>
              <a:rPr kumimoji="1" lang="zh-CN" altLang="en-US" dirty="0"/>
              <a:t> </a:t>
            </a:r>
            <a:r>
              <a:rPr kumimoji="1" lang="en-US" altLang="zh-CN" dirty="0"/>
              <a:t>Safety</a:t>
            </a:r>
            <a:endParaRPr kumimoji="1" lang="zh-CN" altLang="en-US" dirty="0"/>
          </a:p>
        </p:txBody>
      </p:sp>
      <p:sp>
        <p:nvSpPr>
          <p:cNvPr id="40" name="文本框 39">
            <a:extLst>
              <a:ext uri="{FF2B5EF4-FFF2-40B4-BE49-F238E27FC236}">
                <a16:creationId xmlns:a16="http://schemas.microsoft.com/office/drawing/2014/main" id="{3E40C941-DC5D-E649-9CB3-12CD225F56AB}"/>
              </a:ext>
            </a:extLst>
          </p:cNvPr>
          <p:cNvSpPr txBox="1"/>
          <p:nvPr/>
        </p:nvSpPr>
        <p:spPr>
          <a:xfrm>
            <a:off x="9102511" y="5601494"/>
            <a:ext cx="1131720" cy="369332"/>
          </a:xfrm>
          <a:prstGeom prst="rect">
            <a:avLst/>
          </a:prstGeom>
          <a:noFill/>
        </p:spPr>
        <p:txBody>
          <a:bodyPr wrap="none" rtlCol="0">
            <a:spAutoFit/>
          </a:bodyPr>
          <a:lstStyle/>
          <a:p>
            <a:r>
              <a:rPr kumimoji="1" lang="en-US" altLang="zh-CN" dirty="0"/>
              <a:t>1%</a:t>
            </a:r>
            <a:r>
              <a:rPr kumimoji="1" lang="zh-CN" altLang="en-US" dirty="0"/>
              <a:t> </a:t>
            </a:r>
            <a:r>
              <a:rPr kumimoji="1" lang="en-US" altLang="zh-CN" dirty="0"/>
              <a:t>Threat</a:t>
            </a:r>
            <a:endParaRPr kumimoji="1" lang="zh-CN" altLang="en-US" dirty="0"/>
          </a:p>
        </p:txBody>
      </p:sp>
      <p:sp>
        <p:nvSpPr>
          <p:cNvPr id="41" name="文本框 40">
            <a:extLst>
              <a:ext uri="{FF2B5EF4-FFF2-40B4-BE49-F238E27FC236}">
                <a16:creationId xmlns:a16="http://schemas.microsoft.com/office/drawing/2014/main" id="{ECB96A4A-B5A9-0C42-B585-307EA49C4874}"/>
              </a:ext>
            </a:extLst>
          </p:cNvPr>
          <p:cNvSpPr txBox="1"/>
          <p:nvPr/>
        </p:nvSpPr>
        <p:spPr>
          <a:xfrm>
            <a:off x="3450985" y="4655244"/>
            <a:ext cx="6285119" cy="369332"/>
          </a:xfrm>
          <a:prstGeom prst="rect">
            <a:avLst/>
          </a:prstGeom>
          <a:noFill/>
        </p:spPr>
        <p:txBody>
          <a:bodyPr wrap="none" rtlCol="0">
            <a:spAutoFit/>
          </a:bodyPr>
          <a:lstStyle/>
          <a:p>
            <a:r>
              <a:rPr kumimoji="1" lang="en" altLang="zh-CN" dirty="0"/>
              <a:t>How to identify attack behavior based on normal user operations.</a:t>
            </a:r>
            <a:endParaRPr kumimoji="1" lang="zh-CN" altLang="en-US" dirty="0"/>
          </a:p>
        </p:txBody>
      </p:sp>
    </p:spTree>
    <p:extLst>
      <p:ext uri="{BB962C8B-B14F-4D97-AF65-F5344CB8AC3E}">
        <p14:creationId xmlns:p14="http://schemas.microsoft.com/office/powerpoint/2010/main" val="309164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5B4FFF-54D8-6245-9BF2-7DE79E6DCA9E}"/>
              </a:ext>
            </a:extLst>
          </p:cNvPr>
          <p:cNvSpPr txBox="1"/>
          <p:nvPr/>
        </p:nvSpPr>
        <p:spPr>
          <a:xfrm>
            <a:off x="294948" y="1503326"/>
            <a:ext cx="5449482" cy="1754326"/>
          </a:xfrm>
          <a:prstGeom prst="rect">
            <a:avLst/>
          </a:prstGeom>
          <a:noFill/>
        </p:spPr>
        <p:txBody>
          <a:bodyPr wrap="square">
            <a:spAutoFit/>
          </a:bodyPr>
          <a:lstStyle/>
          <a:p>
            <a:r>
              <a:rPr kumimoji="1" lang="en-US" altLang="zh-CN" dirty="0"/>
              <a:t>4. </a:t>
            </a:r>
            <a:r>
              <a:rPr kumimoji="1" lang="en" altLang="zh-CN" dirty="0"/>
              <a:t>Security Product – M </a:t>
            </a:r>
            <a:r>
              <a:rPr kumimoji="1" lang="en" altLang="zh-CN" dirty="0" err="1"/>
              <a:t>ADSheild</a:t>
            </a:r>
            <a:endParaRPr kumimoji="1" lang="en-US" altLang="zh-CN" dirty="0"/>
          </a:p>
          <a:p>
            <a:endParaRPr kumimoji="1" lang="en-US" altLang="zh-CN" dirty="0"/>
          </a:p>
          <a:p>
            <a:r>
              <a:rPr kumimoji="1" lang="en-US" altLang="zh-CN" dirty="0"/>
              <a:t> a. M-</a:t>
            </a:r>
            <a:r>
              <a:rPr kumimoji="1" lang="en-US" altLang="zh-CN" dirty="0" err="1"/>
              <a:t>ADSheild</a:t>
            </a:r>
            <a:r>
              <a:rPr kumimoji="1" lang="en-US" altLang="zh-CN" dirty="0"/>
              <a:t> is an active defense engine</a:t>
            </a:r>
            <a:r>
              <a:rPr kumimoji="1" lang="zh-CN" altLang="en-US" dirty="0"/>
              <a:t> </a:t>
            </a:r>
            <a:r>
              <a:rPr kumimoji="1" lang="en-US" altLang="zh-CN" dirty="0"/>
              <a:t>base</a:t>
            </a:r>
            <a:r>
              <a:rPr kumimoji="1" lang="zh-CN" altLang="en-US" dirty="0"/>
              <a:t> </a:t>
            </a:r>
            <a:r>
              <a:rPr kumimoji="1" lang="en-US" altLang="zh-CN" dirty="0"/>
              <a:t>user</a:t>
            </a:r>
            <a:r>
              <a:rPr kumimoji="1" lang="zh-CN" altLang="en-US" dirty="0"/>
              <a:t> </a:t>
            </a:r>
            <a:r>
              <a:rPr kumimoji="1" lang="en-US" altLang="zh-CN" dirty="0"/>
              <a:t>operation.</a:t>
            </a:r>
          </a:p>
          <a:p>
            <a:r>
              <a:rPr kumimoji="1" lang="en-US" altLang="zh-CN" dirty="0"/>
              <a:t> b. Plug-in component. </a:t>
            </a:r>
          </a:p>
          <a:p>
            <a:r>
              <a:rPr kumimoji="1" lang="en-US" altLang="zh-CN" dirty="0"/>
              <a:t> c. Pure client security products. </a:t>
            </a:r>
          </a:p>
        </p:txBody>
      </p:sp>
      <p:pic>
        <p:nvPicPr>
          <p:cNvPr id="3" name="图片 2">
            <a:extLst>
              <a:ext uri="{FF2B5EF4-FFF2-40B4-BE49-F238E27FC236}">
                <a16:creationId xmlns:a16="http://schemas.microsoft.com/office/drawing/2014/main" id="{A3826778-321A-3547-BEAE-EBA6557419E0}"/>
              </a:ext>
            </a:extLst>
          </p:cNvPr>
          <p:cNvPicPr>
            <a:picLocks noChangeAspect="1"/>
          </p:cNvPicPr>
          <p:nvPr/>
        </p:nvPicPr>
        <p:blipFill>
          <a:blip r:embed="rId3"/>
          <a:stretch>
            <a:fillRect/>
          </a:stretch>
        </p:blipFill>
        <p:spPr>
          <a:xfrm>
            <a:off x="7116578" y="2521740"/>
            <a:ext cx="4127500" cy="3898900"/>
          </a:xfrm>
          <a:prstGeom prst="rect">
            <a:avLst/>
          </a:prstGeom>
        </p:spPr>
      </p:pic>
      <p:grpSp>
        <p:nvGrpSpPr>
          <p:cNvPr id="4" name="组合 3">
            <a:extLst>
              <a:ext uri="{FF2B5EF4-FFF2-40B4-BE49-F238E27FC236}">
                <a16:creationId xmlns:a16="http://schemas.microsoft.com/office/drawing/2014/main" id="{B9FF6A7C-F18D-4D4B-92AF-062775A09482}"/>
              </a:ext>
            </a:extLst>
          </p:cNvPr>
          <p:cNvGrpSpPr/>
          <p:nvPr/>
        </p:nvGrpSpPr>
        <p:grpSpPr>
          <a:xfrm>
            <a:off x="1116078" y="3179879"/>
            <a:ext cx="4179734" cy="2818065"/>
            <a:chOff x="3008673" y="2695385"/>
            <a:chExt cx="4179734" cy="2818065"/>
          </a:xfrm>
        </p:grpSpPr>
        <p:pic>
          <p:nvPicPr>
            <p:cNvPr id="5" name="图片 4">
              <a:extLst>
                <a:ext uri="{FF2B5EF4-FFF2-40B4-BE49-F238E27FC236}">
                  <a16:creationId xmlns:a16="http://schemas.microsoft.com/office/drawing/2014/main" id="{1076F258-FF38-8041-ACD2-F2C1C940B880}"/>
                </a:ext>
              </a:extLst>
            </p:cNvPr>
            <p:cNvPicPr>
              <a:picLocks noChangeAspect="1"/>
            </p:cNvPicPr>
            <p:nvPr/>
          </p:nvPicPr>
          <p:blipFill>
            <a:blip r:embed="rId4"/>
            <a:stretch>
              <a:fillRect/>
            </a:stretch>
          </p:blipFill>
          <p:spPr>
            <a:xfrm>
              <a:off x="5575529" y="2695385"/>
              <a:ext cx="1612878" cy="1070951"/>
            </a:xfrm>
            <a:prstGeom prst="rect">
              <a:avLst/>
            </a:prstGeom>
          </p:spPr>
        </p:pic>
        <p:pic>
          <p:nvPicPr>
            <p:cNvPr id="6" name="图片 5">
              <a:extLst>
                <a:ext uri="{FF2B5EF4-FFF2-40B4-BE49-F238E27FC236}">
                  <a16:creationId xmlns:a16="http://schemas.microsoft.com/office/drawing/2014/main" id="{B0812846-AA8B-AD4E-8902-435DAAAE6DC0}"/>
                </a:ext>
              </a:extLst>
            </p:cNvPr>
            <p:cNvPicPr>
              <a:picLocks noChangeAspect="1"/>
            </p:cNvPicPr>
            <p:nvPr/>
          </p:nvPicPr>
          <p:blipFill>
            <a:blip r:embed="rId5"/>
            <a:stretch>
              <a:fillRect/>
            </a:stretch>
          </p:blipFill>
          <p:spPr>
            <a:xfrm>
              <a:off x="5581874" y="4243450"/>
              <a:ext cx="1270000" cy="1270000"/>
            </a:xfrm>
            <a:prstGeom prst="rect">
              <a:avLst/>
            </a:prstGeom>
          </p:spPr>
        </p:pic>
        <p:pic>
          <p:nvPicPr>
            <p:cNvPr id="7" name="图片 6">
              <a:extLst>
                <a:ext uri="{FF2B5EF4-FFF2-40B4-BE49-F238E27FC236}">
                  <a16:creationId xmlns:a16="http://schemas.microsoft.com/office/drawing/2014/main" id="{053848E8-C8D5-214D-A089-DCEFA8C49CFD}"/>
                </a:ext>
              </a:extLst>
            </p:cNvPr>
            <p:cNvPicPr>
              <a:picLocks noChangeAspect="1"/>
            </p:cNvPicPr>
            <p:nvPr/>
          </p:nvPicPr>
          <p:blipFill>
            <a:blip r:embed="rId6"/>
            <a:stretch>
              <a:fillRect/>
            </a:stretch>
          </p:blipFill>
          <p:spPr>
            <a:xfrm>
              <a:off x="3008673" y="3536670"/>
              <a:ext cx="1206500" cy="1016000"/>
            </a:xfrm>
            <a:prstGeom prst="rect">
              <a:avLst/>
            </a:prstGeom>
          </p:spPr>
        </p:pic>
        <p:cxnSp>
          <p:nvCxnSpPr>
            <p:cNvPr id="8" name="肘形连接符 7">
              <a:extLst>
                <a:ext uri="{FF2B5EF4-FFF2-40B4-BE49-F238E27FC236}">
                  <a16:creationId xmlns:a16="http://schemas.microsoft.com/office/drawing/2014/main" id="{1DB8E5F4-B62D-6042-9939-B0FE43CF36E6}"/>
                </a:ext>
              </a:extLst>
            </p:cNvPr>
            <p:cNvCxnSpPr>
              <a:cxnSpLocks/>
              <a:stCxn id="7" idx="3"/>
              <a:endCxn id="5" idx="1"/>
            </p:cNvCxnSpPr>
            <p:nvPr/>
          </p:nvCxnSpPr>
          <p:spPr>
            <a:xfrm flipV="1">
              <a:off x="4215173" y="3230861"/>
              <a:ext cx="1360356" cy="81380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a:extLst>
                <a:ext uri="{FF2B5EF4-FFF2-40B4-BE49-F238E27FC236}">
                  <a16:creationId xmlns:a16="http://schemas.microsoft.com/office/drawing/2014/main" id="{E4998947-875E-7B4E-9F26-117120D6086B}"/>
                </a:ext>
              </a:extLst>
            </p:cNvPr>
            <p:cNvCxnSpPr>
              <a:cxnSpLocks/>
              <a:stCxn id="7" idx="3"/>
              <a:endCxn id="6" idx="1"/>
            </p:cNvCxnSpPr>
            <p:nvPr/>
          </p:nvCxnSpPr>
          <p:spPr>
            <a:xfrm>
              <a:off x="4215173" y="4044670"/>
              <a:ext cx="1366701" cy="83378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0" name="右箭头 9">
            <a:extLst>
              <a:ext uri="{FF2B5EF4-FFF2-40B4-BE49-F238E27FC236}">
                <a16:creationId xmlns:a16="http://schemas.microsoft.com/office/drawing/2014/main" id="{2D30CD7F-9065-0942-9912-FBC1043019A3}"/>
              </a:ext>
            </a:extLst>
          </p:cNvPr>
          <p:cNvSpPr/>
          <p:nvPr/>
        </p:nvSpPr>
        <p:spPr>
          <a:xfrm>
            <a:off x="5625421" y="4316819"/>
            <a:ext cx="802105" cy="598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1" lang="zh-CN" altLang="en-US"/>
          </a:p>
        </p:txBody>
      </p:sp>
    </p:spTree>
    <p:extLst>
      <p:ext uri="{BB962C8B-B14F-4D97-AF65-F5344CB8AC3E}">
        <p14:creationId xmlns:p14="http://schemas.microsoft.com/office/powerpoint/2010/main" val="220753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FFAAFF-22A9-E74A-B27E-9286370B7FA3}"/>
              </a:ext>
            </a:extLst>
          </p:cNvPr>
          <p:cNvSpPr txBox="1"/>
          <p:nvPr/>
        </p:nvSpPr>
        <p:spPr>
          <a:xfrm>
            <a:off x="320555" y="1495056"/>
            <a:ext cx="3328554" cy="369332"/>
          </a:xfrm>
          <a:prstGeom prst="rect">
            <a:avLst/>
          </a:prstGeom>
          <a:noFill/>
        </p:spPr>
        <p:txBody>
          <a:bodyPr wrap="square">
            <a:spAutoFit/>
          </a:bodyPr>
          <a:lstStyle/>
          <a:p>
            <a:r>
              <a:rPr lang="en-US" altLang="zh-CN" dirty="0"/>
              <a:t>4.</a:t>
            </a:r>
            <a:r>
              <a:rPr lang="zh-CN" altLang="zh-CN" dirty="0"/>
              <a:t> </a:t>
            </a:r>
            <a:r>
              <a:rPr lang="en-US" altLang="zh-CN" dirty="0"/>
              <a:t>M </a:t>
            </a:r>
            <a:r>
              <a:rPr lang="en-US" altLang="zh-CN" dirty="0" err="1"/>
              <a:t>ADSheild</a:t>
            </a:r>
            <a:r>
              <a:rPr lang="en-US" altLang="zh-CN" dirty="0"/>
              <a:t> - Security aspect</a:t>
            </a:r>
          </a:p>
        </p:txBody>
      </p:sp>
      <p:sp>
        <p:nvSpPr>
          <p:cNvPr id="12" name="右中括号 11">
            <a:extLst>
              <a:ext uri="{FF2B5EF4-FFF2-40B4-BE49-F238E27FC236}">
                <a16:creationId xmlns:a16="http://schemas.microsoft.com/office/drawing/2014/main" id="{8C735763-933F-EB43-861F-C8B032D696C2}"/>
              </a:ext>
            </a:extLst>
          </p:cNvPr>
          <p:cNvSpPr/>
          <p:nvPr/>
        </p:nvSpPr>
        <p:spPr>
          <a:xfrm flipH="1">
            <a:off x="7995173" y="2721253"/>
            <a:ext cx="498764" cy="2551424"/>
          </a:xfrm>
          <a:prstGeom prst="rightBracket">
            <a:avLst>
              <a:gd name="adj" fmla="val 14855"/>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kumimoji="1" lang="zh-CN" altLang="en-US"/>
          </a:p>
        </p:txBody>
      </p:sp>
      <p:cxnSp>
        <p:nvCxnSpPr>
          <p:cNvPr id="15" name="肘形连接符 14">
            <a:extLst>
              <a:ext uri="{FF2B5EF4-FFF2-40B4-BE49-F238E27FC236}">
                <a16:creationId xmlns:a16="http://schemas.microsoft.com/office/drawing/2014/main" id="{260AE9D3-5E96-9445-935F-208D4557CC55}"/>
              </a:ext>
            </a:extLst>
          </p:cNvPr>
          <p:cNvCxnSpPr>
            <a:cxnSpLocks/>
            <a:endCxn id="30" idx="0"/>
          </p:cNvCxnSpPr>
          <p:nvPr/>
        </p:nvCxnSpPr>
        <p:spPr>
          <a:xfrm>
            <a:off x="4320849" y="2543548"/>
            <a:ext cx="2003272" cy="571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342A9395-E1CC-7849-B240-A3BC01184B41}"/>
              </a:ext>
            </a:extLst>
          </p:cNvPr>
          <p:cNvCxnSpPr>
            <a:cxnSpLocks/>
            <a:stCxn id="5" idx="3"/>
            <a:endCxn id="30" idx="2"/>
          </p:cNvCxnSpPr>
          <p:nvPr/>
        </p:nvCxnSpPr>
        <p:spPr>
          <a:xfrm flipV="1">
            <a:off x="4320849" y="4879038"/>
            <a:ext cx="2003272" cy="5679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形 16" descr="放大镜">
            <a:extLst>
              <a:ext uri="{FF2B5EF4-FFF2-40B4-BE49-F238E27FC236}">
                <a16:creationId xmlns:a16="http://schemas.microsoft.com/office/drawing/2014/main" id="{2EE26076-4BF1-6949-8E22-F820EB93A5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8674" y="2936390"/>
            <a:ext cx="914400" cy="914400"/>
          </a:xfrm>
          <a:prstGeom prst="rect">
            <a:avLst/>
          </a:prstGeom>
        </p:spPr>
      </p:pic>
      <p:pic>
        <p:nvPicPr>
          <p:cNvPr id="18" name="图形 17" descr="关闭">
            <a:extLst>
              <a:ext uri="{FF2B5EF4-FFF2-40B4-BE49-F238E27FC236}">
                <a16:creationId xmlns:a16="http://schemas.microsoft.com/office/drawing/2014/main" id="{873BA7D1-3D9D-B84F-86E0-3D6E1C2BD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1733" y="2321474"/>
            <a:ext cx="507746" cy="507746"/>
          </a:xfrm>
          <a:prstGeom prst="rect">
            <a:avLst/>
          </a:prstGeom>
        </p:spPr>
      </p:pic>
      <p:pic>
        <p:nvPicPr>
          <p:cNvPr id="19" name="图形 18" descr="复选标记">
            <a:extLst>
              <a:ext uri="{FF2B5EF4-FFF2-40B4-BE49-F238E27FC236}">
                <a16:creationId xmlns:a16="http://schemas.microsoft.com/office/drawing/2014/main" id="{4D0FBD20-9D33-F54A-BB6F-6631F2077B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7043" y="5255592"/>
            <a:ext cx="369332" cy="369332"/>
          </a:xfrm>
          <a:prstGeom prst="rect">
            <a:avLst/>
          </a:prstGeom>
        </p:spPr>
      </p:pic>
      <p:cxnSp>
        <p:nvCxnSpPr>
          <p:cNvPr id="20" name="直线箭头连接符 19">
            <a:extLst>
              <a:ext uri="{FF2B5EF4-FFF2-40B4-BE49-F238E27FC236}">
                <a16:creationId xmlns:a16="http://schemas.microsoft.com/office/drawing/2014/main" id="{8E123B35-66B2-5347-80D2-0D0C10E34064}"/>
              </a:ext>
            </a:extLst>
          </p:cNvPr>
          <p:cNvCxnSpPr>
            <a:cxnSpLocks/>
            <a:endCxn id="12" idx="2"/>
          </p:cNvCxnSpPr>
          <p:nvPr/>
        </p:nvCxnSpPr>
        <p:spPr>
          <a:xfrm flipV="1">
            <a:off x="7066919" y="3996965"/>
            <a:ext cx="9282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6654718-28D3-BC4C-BB00-D99E2C77A3A2}"/>
              </a:ext>
            </a:extLst>
          </p:cNvPr>
          <p:cNvSpPr txBox="1"/>
          <p:nvPr/>
        </p:nvSpPr>
        <p:spPr>
          <a:xfrm>
            <a:off x="4509893" y="1423679"/>
            <a:ext cx="7555107" cy="646331"/>
          </a:xfrm>
          <a:prstGeom prst="rect">
            <a:avLst/>
          </a:prstGeom>
          <a:noFill/>
        </p:spPr>
        <p:txBody>
          <a:bodyPr wrap="square">
            <a:spAutoFit/>
          </a:bodyPr>
          <a:lstStyle/>
          <a:p>
            <a:r>
              <a:rPr kumimoji="1" lang="en-US" altLang="zh-CN" dirty="0"/>
              <a:t>In M-ADSheild, we use security aspect to achieve control over the system services.</a:t>
            </a:r>
          </a:p>
        </p:txBody>
      </p:sp>
      <p:sp>
        <p:nvSpPr>
          <p:cNvPr id="22" name="圆柱体 5">
            <a:extLst>
              <a:ext uri="{FF2B5EF4-FFF2-40B4-BE49-F238E27FC236}">
                <a16:creationId xmlns:a16="http://schemas.microsoft.com/office/drawing/2014/main" id="{FB3B9066-2923-4401-9798-858B8555A810}"/>
              </a:ext>
            </a:extLst>
          </p:cNvPr>
          <p:cNvSpPr/>
          <p:nvPr/>
        </p:nvSpPr>
        <p:spPr>
          <a:xfrm>
            <a:off x="8782257" y="2236344"/>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WebKit</a:t>
            </a:r>
            <a:endParaRPr kumimoji="1" lang="zh-CN" altLang="en-US" dirty="0"/>
          </a:p>
        </p:txBody>
      </p:sp>
      <p:sp>
        <p:nvSpPr>
          <p:cNvPr id="23" name="圆柱体 6">
            <a:extLst>
              <a:ext uri="{FF2B5EF4-FFF2-40B4-BE49-F238E27FC236}">
                <a16:creationId xmlns:a16="http://schemas.microsoft.com/office/drawing/2014/main" id="{C306C736-E912-434F-9AAA-22131582E344}"/>
              </a:ext>
            </a:extLst>
          </p:cNvPr>
          <p:cNvSpPr/>
          <p:nvPr/>
        </p:nvSpPr>
        <p:spPr>
          <a:xfrm>
            <a:off x="10460182" y="2145075"/>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I/O</a:t>
            </a:r>
            <a:endParaRPr kumimoji="1" lang="zh-CN" altLang="en-US" dirty="0"/>
          </a:p>
        </p:txBody>
      </p:sp>
      <p:sp>
        <p:nvSpPr>
          <p:cNvPr id="24" name="圆柱体 7">
            <a:extLst>
              <a:ext uri="{FF2B5EF4-FFF2-40B4-BE49-F238E27FC236}">
                <a16:creationId xmlns:a16="http://schemas.microsoft.com/office/drawing/2014/main" id="{76F04422-9010-442E-9984-E513372D982E}"/>
              </a:ext>
            </a:extLst>
          </p:cNvPr>
          <p:cNvSpPr/>
          <p:nvPr/>
        </p:nvSpPr>
        <p:spPr>
          <a:xfrm>
            <a:off x="8782257" y="3511972"/>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URL</a:t>
            </a:r>
            <a:r>
              <a:rPr kumimoji="1" lang="zh-CN" altLang="en-US" dirty="0"/>
              <a:t> </a:t>
            </a:r>
            <a:r>
              <a:rPr kumimoji="1" lang="en-US" altLang="zh-CN" dirty="0"/>
              <a:t>Scheme</a:t>
            </a:r>
            <a:endParaRPr kumimoji="1" lang="zh-CN" altLang="en-US" dirty="0"/>
          </a:p>
        </p:txBody>
      </p:sp>
      <p:sp>
        <p:nvSpPr>
          <p:cNvPr id="25" name="圆柱体 8">
            <a:extLst>
              <a:ext uri="{FF2B5EF4-FFF2-40B4-BE49-F238E27FC236}">
                <a16:creationId xmlns:a16="http://schemas.microsoft.com/office/drawing/2014/main" id="{C87D0562-D1C6-462D-95D7-EE944AF4B562}"/>
              </a:ext>
            </a:extLst>
          </p:cNvPr>
          <p:cNvSpPr/>
          <p:nvPr/>
        </p:nvSpPr>
        <p:spPr>
          <a:xfrm>
            <a:off x="8810097" y="4682352"/>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Active</a:t>
            </a:r>
            <a:endParaRPr kumimoji="1" lang="zh-CN" altLang="en-US" dirty="0"/>
          </a:p>
        </p:txBody>
      </p:sp>
      <p:sp>
        <p:nvSpPr>
          <p:cNvPr id="26" name="圆柱体 9">
            <a:extLst>
              <a:ext uri="{FF2B5EF4-FFF2-40B4-BE49-F238E27FC236}">
                <a16:creationId xmlns:a16="http://schemas.microsoft.com/office/drawing/2014/main" id="{F086BD63-C865-4AD6-823F-3B42230A1E11}"/>
              </a:ext>
            </a:extLst>
          </p:cNvPr>
          <p:cNvSpPr/>
          <p:nvPr/>
        </p:nvSpPr>
        <p:spPr>
          <a:xfrm>
            <a:off x="10460182" y="3546200"/>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a:t>
            </a:r>
            <a:endParaRPr kumimoji="1" lang="zh-CN" altLang="en-US" dirty="0"/>
          </a:p>
        </p:txBody>
      </p:sp>
      <p:sp>
        <p:nvSpPr>
          <p:cNvPr id="27" name="圆柱体 10">
            <a:extLst>
              <a:ext uri="{FF2B5EF4-FFF2-40B4-BE49-F238E27FC236}">
                <a16:creationId xmlns:a16="http://schemas.microsoft.com/office/drawing/2014/main" id="{A043BD25-28C8-401A-AA7D-A10598F6FE91}"/>
              </a:ext>
            </a:extLst>
          </p:cNvPr>
          <p:cNvSpPr/>
          <p:nvPr/>
        </p:nvSpPr>
        <p:spPr>
          <a:xfrm>
            <a:off x="10460182" y="4682352"/>
            <a:ext cx="1122218" cy="969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3rd Party</a:t>
            </a:r>
          </a:p>
          <a:p>
            <a:pPr algn="ctr"/>
            <a:r>
              <a:rPr kumimoji="1" lang="en-US" altLang="zh-CN" dirty="0"/>
              <a:t>SDK</a:t>
            </a:r>
            <a:endParaRPr kumimoji="1" lang="zh-CN" altLang="en-US" dirty="0"/>
          </a:p>
        </p:txBody>
      </p:sp>
      <p:sp>
        <p:nvSpPr>
          <p:cNvPr id="28" name="文本框 4">
            <a:extLst>
              <a:ext uri="{FF2B5EF4-FFF2-40B4-BE49-F238E27FC236}">
                <a16:creationId xmlns:a16="http://schemas.microsoft.com/office/drawing/2014/main" id="{1E3348C8-1489-4F54-BDD3-B5F616B7BBE7}"/>
              </a:ext>
            </a:extLst>
          </p:cNvPr>
          <p:cNvSpPr txBox="1"/>
          <p:nvPr/>
        </p:nvSpPr>
        <p:spPr>
          <a:xfrm>
            <a:off x="5674744" y="3648415"/>
            <a:ext cx="1298753" cy="369332"/>
          </a:xfrm>
          <a:prstGeom prst="rect">
            <a:avLst/>
          </a:prstGeom>
          <a:noFill/>
        </p:spPr>
        <p:txBody>
          <a:bodyPr wrap="none" rtlCol="0">
            <a:spAutoFit/>
          </a:bodyPr>
          <a:lstStyle/>
          <a:p>
            <a:r>
              <a:rPr kumimoji="1" lang="en-US" altLang="zh-CN" dirty="0">
                <a:solidFill>
                  <a:srgbClr val="0070C0"/>
                </a:solidFill>
              </a:rPr>
              <a:t>M-ADSheild</a:t>
            </a:r>
            <a:endParaRPr kumimoji="1" lang="zh-CN" altLang="en-US" dirty="0">
              <a:solidFill>
                <a:srgbClr val="0070C0"/>
              </a:solidFill>
            </a:endParaRPr>
          </a:p>
        </p:txBody>
      </p:sp>
      <p:grpSp>
        <p:nvGrpSpPr>
          <p:cNvPr id="29" name="组合 2">
            <a:extLst>
              <a:ext uri="{FF2B5EF4-FFF2-40B4-BE49-F238E27FC236}">
                <a16:creationId xmlns:a16="http://schemas.microsoft.com/office/drawing/2014/main" id="{24652298-9DDA-491A-93D3-A7B641F6100C}"/>
              </a:ext>
            </a:extLst>
          </p:cNvPr>
          <p:cNvGrpSpPr/>
          <p:nvPr/>
        </p:nvGrpSpPr>
        <p:grpSpPr>
          <a:xfrm>
            <a:off x="5581323" y="3114893"/>
            <a:ext cx="1485596" cy="1764145"/>
            <a:chOff x="709796" y="2854037"/>
            <a:chExt cx="1485596" cy="1764145"/>
          </a:xfrm>
        </p:grpSpPr>
        <p:pic>
          <p:nvPicPr>
            <p:cNvPr id="30" name="图片 3">
              <a:extLst>
                <a:ext uri="{FF2B5EF4-FFF2-40B4-BE49-F238E27FC236}">
                  <a16:creationId xmlns:a16="http://schemas.microsoft.com/office/drawing/2014/main" id="{BD1E7BB7-20F0-4C6E-9AE5-DF517A1435C6}"/>
                </a:ext>
              </a:extLst>
            </p:cNvPr>
            <p:cNvPicPr>
              <a:picLocks noChangeAspect="1"/>
            </p:cNvPicPr>
            <p:nvPr/>
          </p:nvPicPr>
          <p:blipFill>
            <a:blip r:embed="rId9"/>
            <a:stretch>
              <a:fillRect/>
            </a:stretch>
          </p:blipFill>
          <p:spPr>
            <a:xfrm>
              <a:off x="709796" y="2854037"/>
              <a:ext cx="1485596" cy="1764145"/>
            </a:xfrm>
            <a:prstGeom prst="rect">
              <a:avLst/>
            </a:prstGeom>
          </p:spPr>
        </p:pic>
        <p:sp>
          <p:nvSpPr>
            <p:cNvPr id="31" name="文本框 4">
              <a:extLst>
                <a:ext uri="{FF2B5EF4-FFF2-40B4-BE49-F238E27FC236}">
                  <a16:creationId xmlns:a16="http://schemas.microsoft.com/office/drawing/2014/main" id="{744A7B4C-9688-436B-839F-D81A991F820A}"/>
                </a:ext>
              </a:extLst>
            </p:cNvPr>
            <p:cNvSpPr txBox="1"/>
            <p:nvPr/>
          </p:nvSpPr>
          <p:spPr>
            <a:xfrm>
              <a:off x="803217" y="3387559"/>
              <a:ext cx="1298753" cy="369332"/>
            </a:xfrm>
            <a:prstGeom prst="rect">
              <a:avLst/>
            </a:prstGeom>
            <a:noFill/>
          </p:spPr>
          <p:txBody>
            <a:bodyPr wrap="none" rtlCol="0">
              <a:spAutoFit/>
            </a:bodyPr>
            <a:lstStyle/>
            <a:p>
              <a:r>
                <a:rPr kumimoji="1" lang="en-US" altLang="zh-CN" dirty="0">
                  <a:solidFill>
                    <a:srgbClr val="0070C0"/>
                  </a:solidFill>
                </a:rPr>
                <a:t>M-ADSheild</a:t>
              </a:r>
              <a:endParaRPr kumimoji="1" lang="zh-CN" altLang="en-US" dirty="0">
                <a:solidFill>
                  <a:srgbClr val="0070C0"/>
                </a:solidFill>
              </a:endParaRPr>
            </a:p>
          </p:txBody>
        </p:sp>
      </p:grpSp>
      <p:pic>
        <p:nvPicPr>
          <p:cNvPr id="3" name="图片 2">
            <a:extLst>
              <a:ext uri="{FF2B5EF4-FFF2-40B4-BE49-F238E27FC236}">
                <a16:creationId xmlns:a16="http://schemas.microsoft.com/office/drawing/2014/main" id="{BD7F1218-E874-C74F-BDF4-A7DF54D2C832}"/>
              </a:ext>
            </a:extLst>
          </p:cNvPr>
          <p:cNvPicPr>
            <a:picLocks noChangeAspect="1"/>
          </p:cNvPicPr>
          <p:nvPr/>
        </p:nvPicPr>
        <p:blipFill>
          <a:blip r:embed="rId10"/>
          <a:stretch>
            <a:fillRect/>
          </a:stretch>
        </p:blipFill>
        <p:spPr>
          <a:xfrm>
            <a:off x="992295" y="2070010"/>
            <a:ext cx="3328554" cy="2105820"/>
          </a:xfrm>
          <a:prstGeom prst="rect">
            <a:avLst/>
          </a:prstGeom>
        </p:spPr>
      </p:pic>
      <p:pic>
        <p:nvPicPr>
          <p:cNvPr id="5" name="图片 4">
            <a:extLst>
              <a:ext uri="{FF2B5EF4-FFF2-40B4-BE49-F238E27FC236}">
                <a16:creationId xmlns:a16="http://schemas.microsoft.com/office/drawing/2014/main" id="{A1A675B0-0E6D-144F-8B01-8BEBF8FB2CC8}"/>
              </a:ext>
            </a:extLst>
          </p:cNvPr>
          <p:cNvPicPr>
            <a:picLocks noChangeAspect="1"/>
          </p:cNvPicPr>
          <p:nvPr/>
        </p:nvPicPr>
        <p:blipFill>
          <a:blip r:embed="rId11"/>
          <a:stretch>
            <a:fillRect/>
          </a:stretch>
        </p:blipFill>
        <p:spPr>
          <a:xfrm>
            <a:off x="992295" y="4324257"/>
            <a:ext cx="3328554" cy="2245519"/>
          </a:xfrm>
          <a:prstGeom prst="rect">
            <a:avLst/>
          </a:prstGeom>
        </p:spPr>
      </p:pic>
    </p:spTree>
    <p:extLst>
      <p:ext uri="{BB962C8B-B14F-4D97-AF65-F5344CB8AC3E}">
        <p14:creationId xmlns:p14="http://schemas.microsoft.com/office/powerpoint/2010/main" val="247073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32968E-FE75-B149-89CE-A5C82E426994}"/>
              </a:ext>
            </a:extLst>
          </p:cNvPr>
          <p:cNvPicPr>
            <a:picLocks noChangeAspect="1"/>
          </p:cNvPicPr>
          <p:nvPr/>
        </p:nvPicPr>
        <p:blipFill>
          <a:blip r:embed="rId3"/>
          <a:stretch>
            <a:fillRect/>
          </a:stretch>
        </p:blipFill>
        <p:spPr>
          <a:xfrm>
            <a:off x="882649" y="1495056"/>
            <a:ext cx="10827491" cy="4988810"/>
          </a:xfrm>
          <a:prstGeom prst="rect">
            <a:avLst/>
          </a:prstGeom>
        </p:spPr>
      </p:pic>
      <p:sp>
        <p:nvSpPr>
          <p:cNvPr id="2" name="文本框 1">
            <a:extLst>
              <a:ext uri="{FF2B5EF4-FFF2-40B4-BE49-F238E27FC236}">
                <a16:creationId xmlns:a16="http://schemas.microsoft.com/office/drawing/2014/main" id="{439FD40A-312C-174C-8470-183EC1B8089E}"/>
              </a:ext>
            </a:extLst>
          </p:cNvPr>
          <p:cNvSpPr txBox="1"/>
          <p:nvPr/>
        </p:nvSpPr>
        <p:spPr>
          <a:xfrm>
            <a:off x="456019" y="1495056"/>
            <a:ext cx="2863989" cy="369332"/>
          </a:xfrm>
          <a:prstGeom prst="rect">
            <a:avLst/>
          </a:prstGeom>
          <a:noFill/>
        </p:spPr>
        <p:txBody>
          <a:bodyPr wrap="none">
            <a:spAutoFit/>
          </a:bodyPr>
          <a:lstStyle/>
          <a:p>
            <a:r>
              <a:rPr lang="en-US" altLang="zh-CN" dirty="0"/>
              <a:t>4.</a:t>
            </a:r>
            <a:r>
              <a:rPr lang="zh-CN" altLang="zh-CN" dirty="0"/>
              <a:t> </a:t>
            </a:r>
            <a:r>
              <a:rPr lang="en-US" altLang="zh-CN" dirty="0"/>
              <a:t>M </a:t>
            </a:r>
            <a:r>
              <a:rPr lang="en-US" altLang="zh-CN" dirty="0" err="1"/>
              <a:t>ADSheild</a:t>
            </a:r>
            <a:r>
              <a:rPr lang="en-US" altLang="zh-CN" dirty="0"/>
              <a:t> - Architecture</a:t>
            </a:r>
          </a:p>
        </p:txBody>
      </p:sp>
    </p:spTree>
    <p:extLst>
      <p:ext uri="{BB962C8B-B14F-4D97-AF65-F5344CB8AC3E}">
        <p14:creationId xmlns:p14="http://schemas.microsoft.com/office/powerpoint/2010/main" val="2422457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BCD429B-A134-EE4B-B97E-C02295723134}"/>
              </a:ext>
            </a:extLst>
          </p:cNvPr>
          <p:cNvGrpSpPr/>
          <p:nvPr/>
        </p:nvGrpSpPr>
        <p:grpSpPr>
          <a:xfrm>
            <a:off x="4460009" y="1135506"/>
            <a:ext cx="7258570" cy="5677375"/>
            <a:chOff x="4460009" y="1135506"/>
            <a:chExt cx="7258570" cy="5677375"/>
          </a:xfrm>
        </p:grpSpPr>
        <p:graphicFrame>
          <p:nvGraphicFramePr>
            <p:cNvPr id="5" name="图示 2">
              <a:extLst>
                <a:ext uri="{FF2B5EF4-FFF2-40B4-BE49-F238E27FC236}">
                  <a16:creationId xmlns:a16="http://schemas.microsoft.com/office/drawing/2014/main" id="{23FA0CE9-3CAA-40FE-ACD4-354B6F6BA94F}"/>
                </a:ext>
              </a:extLst>
            </p:cNvPr>
            <p:cNvGraphicFramePr/>
            <p:nvPr>
              <p:extLst>
                <p:ext uri="{D42A27DB-BD31-4B8C-83A1-F6EECF244321}">
                  <p14:modId xmlns:p14="http://schemas.microsoft.com/office/powerpoint/2010/main" val="656201576"/>
                </p:ext>
              </p:extLst>
            </p:nvPr>
          </p:nvGraphicFramePr>
          <p:xfrm>
            <a:off x="4460009" y="1135506"/>
            <a:ext cx="7222836" cy="3638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4">
              <a:extLst>
                <a:ext uri="{FF2B5EF4-FFF2-40B4-BE49-F238E27FC236}">
                  <a16:creationId xmlns:a16="http://schemas.microsoft.com/office/drawing/2014/main" id="{E5E354DD-32F3-4BD8-9261-A380B749B2AC}"/>
                </a:ext>
              </a:extLst>
            </p:cNvPr>
            <p:cNvGraphicFramePr/>
            <p:nvPr>
              <p:extLst>
                <p:ext uri="{D42A27DB-BD31-4B8C-83A1-F6EECF244321}">
                  <p14:modId xmlns:p14="http://schemas.microsoft.com/office/powerpoint/2010/main" val="3995482190"/>
                </p:ext>
              </p:extLst>
            </p:nvPr>
          </p:nvGraphicFramePr>
          <p:xfrm>
            <a:off x="4495743" y="3174342"/>
            <a:ext cx="7222836" cy="36385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2" name="文本框 1">
            <a:extLst>
              <a:ext uri="{FF2B5EF4-FFF2-40B4-BE49-F238E27FC236}">
                <a16:creationId xmlns:a16="http://schemas.microsoft.com/office/drawing/2014/main" id="{0E31D161-025D-414B-B46D-8612B3E14801}"/>
              </a:ext>
            </a:extLst>
          </p:cNvPr>
          <p:cNvSpPr txBox="1"/>
          <p:nvPr/>
        </p:nvSpPr>
        <p:spPr>
          <a:xfrm>
            <a:off x="456019" y="1495056"/>
            <a:ext cx="3139064" cy="369332"/>
          </a:xfrm>
          <a:prstGeom prst="rect">
            <a:avLst/>
          </a:prstGeom>
          <a:noFill/>
        </p:spPr>
        <p:txBody>
          <a:bodyPr wrap="none">
            <a:spAutoFit/>
          </a:bodyPr>
          <a:lstStyle/>
          <a:p>
            <a:r>
              <a:rPr lang="en-US" altLang="zh-CN" dirty="0"/>
              <a:t>4.</a:t>
            </a:r>
            <a:r>
              <a:rPr lang="zh-CN" altLang="zh-CN" dirty="0"/>
              <a:t> </a:t>
            </a:r>
            <a:r>
              <a:rPr lang="en-US" altLang="zh-CN" dirty="0"/>
              <a:t>M </a:t>
            </a:r>
            <a:r>
              <a:rPr lang="en-US" altLang="zh-CN" dirty="0" err="1"/>
              <a:t>ADSheild</a:t>
            </a:r>
            <a:r>
              <a:rPr lang="en-US" altLang="zh-CN" dirty="0"/>
              <a:t> - Model training </a:t>
            </a:r>
          </a:p>
        </p:txBody>
      </p:sp>
      <p:sp>
        <p:nvSpPr>
          <p:cNvPr id="4" name="文本框 3">
            <a:extLst>
              <a:ext uri="{FF2B5EF4-FFF2-40B4-BE49-F238E27FC236}">
                <a16:creationId xmlns:a16="http://schemas.microsoft.com/office/drawing/2014/main" id="{69460C07-EAAE-5349-8122-FDA03A4878DB}"/>
              </a:ext>
            </a:extLst>
          </p:cNvPr>
          <p:cNvSpPr txBox="1"/>
          <p:nvPr/>
        </p:nvSpPr>
        <p:spPr>
          <a:xfrm>
            <a:off x="178266" y="3429000"/>
            <a:ext cx="3849280" cy="553998"/>
          </a:xfrm>
          <a:prstGeom prst="rect">
            <a:avLst/>
          </a:prstGeom>
          <a:noFill/>
        </p:spPr>
        <p:txBody>
          <a:bodyPr wrap="square">
            <a:spAutoFit/>
          </a:bodyPr>
          <a:lstStyle/>
          <a:p>
            <a:r>
              <a:rPr kumimoji="1" lang="en-US" altLang="zh-CN" sz="1500" dirty="0">
                <a:sym typeface="Wingdings" pitchFamily="2" charset="2"/>
              </a:rPr>
              <a:t>How can we identify the risk of the operation ?</a:t>
            </a:r>
          </a:p>
          <a:p>
            <a:endParaRPr kumimoji="1" lang="en-US" altLang="zh-CN" sz="1500" dirty="0">
              <a:sym typeface="Wingdings" pitchFamily="2" charset="2"/>
            </a:endParaRPr>
          </a:p>
        </p:txBody>
      </p:sp>
    </p:spTree>
    <p:extLst>
      <p:ext uri="{BB962C8B-B14F-4D97-AF65-F5344CB8AC3E}">
        <p14:creationId xmlns:p14="http://schemas.microsoft.com/office/powerpoint/2010/main" val="505421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4998</TotalTime>
  <Words>2971</Words>
  <Application>Microsoft Macintosh PowerPoint</Application>
  <PresentationFormat>宽屏</PresentationFormat>
  <Paragraphs>324</Paragraphs>
  <Slides>12</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vt:lpstr>
      <vt:lpstr>Arial</vt:lpstr>
      <vt:lpstr>Arial Black</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322</cp:revision>
  <dcterms:created xsi:type="dcterms:W3CDTF">2016-01-11T21:35:58Z</dcterms:created>
  <dcterms:modified xsi:type="dcterms:W3CDTF">2019-12-03T04:51:15Z</dcterms:modified>
</cp:coreProperties>
</file>